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4.xml" ContentType="application/vnd.openxmlformats-officedocument.them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5.xml" ContentType="application/vnd.openxmlformats-officedocument.theme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742" r:id="rId1"/>
    <p:sldMasterId id="2147483864" r:id="rId2"/>
    <p:sldMasterId id="2147483889" r:id="rId3"/>
    <p:sldMasterId id="2147483900" r:id="rId4"/>
    <p:sldMasterId id="2147483930" r:id="rId5"/>
    <p:sldMasterId id="2147483972" r:id="rId6"/>
  </p:sldMasterIdLst>
  <p:notesMasterIdLst>
    <p:notesMasterId r:id="rId25"/>
  </p:notesMasterIdLst>
  <p:handoutMasterIdLst>
    <p:handoutMasterId r:id="rId26"/>
  </p:handoutMasterIdLst>
  <p:sldIdLst>
    <p:sldId id="747" r:id="rId7"/>
    <p:sldId id="828" r:id="rId8"/>
    <p:sldId id="939" r:id="rId9"/>
    <p:sldId id="947" r:id="rId10"/>
    <p:sldId id="948" r:id="rId11"/>
    <p:sldId id="940" r:id="rId12"/>
    <p:sldId id="944" r:id="rId13"/>
    <p:sldId id="933" r:id="rId14"/>
    <p:sldId id="934" r:id="rId15"/>
    <p:sldId id="935" r:id="rId16"/>
    <p:sldId id="941" r:id="rId17"/>
    <p:sldId id="936" r:id="rId18"/>
    <p:sldId id="938" r:id="rId19"/>
    <p:sldId id="949" r:id="rId20"/>
    <p:sldId id="942" r:id="rId21"/>
    <p:sldId id="943" r:id="rId22"/>
    <p:sldId id="946" r:id="rId23"/>
    <p:sldId id="945" r:id="rId24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Gill Sans" charset="0"/>
        <a:ea typeface="ＭＳ Ｐゴシック" charset="0"/>
        <a:cs typeface="ＭＳ Ｐゴシック" charset="0"/>
        <a:sym typeface="Gill Sans" charset="0"/>
      </a:defRPr>
    </a:lvl1pPr>
    <a:lvl2pPr marL="288036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Gill Sans" charset="0"/>
        <a:ea typeface="ＭＳ Ｐゴシック" charset="0"/>
        <a:cs typeface="ＭＳ Ｐゴシック" charset="0"/>
        <a:sym typeface="Gill Sans" charset="0"/>
      </a:defRPr>
    </a:lvl2pPr>
    <a:lvl3pPr marL="576072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Gill Sans" charset="0"/>
        <a:ea typeface="ＭＳ Ｐゴシック" charset="0"/>
        <a:cs typeface="ＭＳ Ｐゴシック" charset="0"/>
        <a:sym typeface="Gill Sans" charset="0"/>
      </a:defRPr>
    </a:lvl3pPr>
    <a:lvl4pPr marL="864108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Gill Sans" charset="0"/>
        <a:ea typeface="ＭＳ Ｐゴシック" charset="0"/>
        <a:cs typeface="ＭＳ Ｐゴシック" charset="0"/>
        <a:sym typeface="Gill Sans" charset="0"/>
      </a:defRPr>
    </a:lvl4pPr>
    <a:lvl5pPr marL="1152144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Gill Sans" charset="0"/>
        <a:ea typeface="ＭＳ Ｐゴシック" charset="0"/>
        <a:cs typeface="ＭＳ Ｐゴシック" charset="0"/>
        <a:sym typeface="Gill Sans" charset="0"/>
      </a:defRPr>
    </a:lvl5pPr>
    <a:lvl6pPr marL="1440180" algn="l" defTabSz="288036" rtl="0" eaLnBrk="1" latinLnBrk="0" hangingPunct="1">
      <a:defRPr sz="2400" kern="1200">
        <a:solidFill>
          <a:schemeClr val="tx1"/>
        </a:solidFill>
        <a:latin typeface="Gill Sans" charset="0"/>
        <a:ea typeface="ＭＳ Ｐゴシック" charset="0"/>
        <a:cs typeface="ＭＳ Ｐゴシック" charset="0"/>
        <a:sym typeface="Gill Sans" charset="0"/>
      </a:defRPr>
    </a:lvl6pPr>
    <a:lvl7pPr marL="1728216" algn="l" defTabSz="288036" rtl="0" eaLnBrk="1" latinLnBrk="0" hangingPunct="1">
      <a:defRPr sz="2400" kern="1200">
        <a:solidFill>
          <a:schemeClr val="tx1"/>
        </a:solidFill>
        <a:latin typeface="Gill Sans" charset="0"/>
        <a:ea typeface="ＭＳ Ｐゴシック" charset="0"/>
        <a:cs typeface="ＭＳ Ｐゴシック" charset="0"/>
        <a:sym typeface="Gill Sans" charset="0"/>
      </a:defRPr>
    </a:lvl7pPr>
    <a:lvl8pPr marL="2016252" algn="l" defTabSz="288036" rtl="0" eaLnBrk="1" latinLnBrk="0" hangingPunct="1">
      <a:defRPr sz="2400" kern="1200">
        <a:solidFill>
          <a:schemeClr val="tx1"/>
        </a:solidFill>
        <a:latin typeface="Gill Sans" charset="0"/>
        <a:ea typeface="ＭＳ Ｐゴシック" charset="0"/>
        <a:cs typeface="ＭＳ Ｐゴシック" charset="0"/>
        <a:sym typeface="Gill Sans" charset="0"/>
      </a:defRPr>
    </a:lvl8pPr>
    <a:lvl9pPr marL="2304288" algn="l" defTabSz="288036" rtl="0" eaLnBrk="1" latinLnBrk="0" hangingPunct="1">
      <a:defRPr sz="2400" kern="1200">
        <a:solidFill>
          <a:schemeClr val="tx1"/>
        </a:solidFill>
        <a:latin typeface="Gill Sans" charset="0"/>
        <a:ea typeface="ＭＳ Ｐゴシック" charset="0"/>
        <a:cs typeface="ＭＳ Ｐゴシック" charset="0"/>
        <a:sym typeface="Gill Sans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194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12" autoAdjust="0"/>
    <p:restoredTop sz="94660"/>
  </p:normalViewPr>
  <p:slideViewPr>
    <p:cSldViewPr>
      <p:cViewPr varScale="1">
        <p:scale>
          <a:sx n="131" d="100"/>
          <a:sy n="131" d="100"/>
        </p:scale>
        <p:origin x="792" y="15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32" d="100"/>
        <a:sy n="32" d="100"/>
      </p:scale>
      <p:origin x="0" y="509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handoutMaster" Target="handoutMasters/handout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5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viewProps" Target="viewProp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04F4C1-6939-134E-8485-959F029A1994}" type="datetimeFigureOut">
              <a:rPr lang="en-US" smtClean="0"/>
              <a:t>12/13/2016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FBF121-BDF2-254B-AA25-D651519283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720806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41986" name="Rectangle 2"/>
          <p:cNvSpPr>
            <a:spLocks noGrp="1" noChangeArrowheads="1"/>
          </p:cNvSpPr>
          <p:nvPr>
            <p:ph type="body" sz="quarter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2052516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0"/>
      </a:spcBef>
      <a:spcAft>
        <a:spcPct val="0"/>
      </a:spcAft>
      <a:defRPr sz="800" kern="1200">
        <a:solidFill>
          <a:schemeClr val="tx1"/>
        </a:solidFill>
        <a:latin typeface="Gill Sans" charset="0"/>
        <a:ea typeface="ＭＳ Ｐゴシック" charset="0"/>
        <a:cs typeface="ＭＳ Ｐゴシック" charset="0"/>
      </a:defRPr>
    </a:lvl1pPr>
    <a:lvl2pPr marL="288036" algn="l" rtl="0" eaLnBrk="0" fontAlgn="base" hangingPunct="0">
      <a:spcBef>
        <a:spcPct val="0"/>
      </a:spcBef>
      <a:spcAft>
        <a:spcPct val="0"/>
      </a:spcAft>
      <a:defRPr sz="800" kern="1200">
        <a:solidFill>
          <a:schemeClr val="tx1"/>
        </a:solidFill>
        <a:latin typeface="Gill Sans" charset="0"/>
        <a:ea typeface="ＭＳ Ｐゴシック" charset="0"/>
        <a:cs typeface="+mn-cs"/>
      </a:defRPr>
    </a:lvl2pPr>
    <a:lvl3pPr marL="576072" algn="l" rtl="0" eaLnBrk="0" fontAlgn="base" hangingPunct="0">
      <a:spcBef>
        <a:spcPct val="0"/>
      </a:spcBef>
      <a:spcAft>
        <a:spcPct val="0"/>
      </a:spcAft>
      <a:defRPr sz="800" kern="1200">
        <a:solidFill>
          <a:schemeClr val="tx1"/>
        </a:solidFill>
        <a:latin typeface="Gill Sans" charset="0"/>
        <a:ea typeface="ＭＳ Ｐゴシック" charset="0"/>
        <a:cs typeface="+mn-cs"/>
      </a:defRPr>
    </a:lvl3pPr>
    <a:lvl4pPr marL="864108" algn="l" rtl="0" eaLnBrk="0" fontAlgn="base" hangingPunct="0">
      <a:spcBef>
        <a:spcPct val="0"/>
      </a:spcBef>
      <a:spcAft>
        <a:spcPct val="0"/>
      </a:spcAft>
      <a:defRPr sz="800" kern="1200">
        <a:solidFill>
          <a:schemeClr val="tx1"/>
        </a:solidFill>
        <a:latin typeface="Gill Sans" charset="0"/>
        <a:ea typeface="ＭＳ Ｐゴシック" charset="0"/>
        <a:cs typeface="+mn-cs"/>
      </a:defRPr>
    </a:lvl4pPr>
    <a:lvl5pPr marL="1152144" algn="l" rtl="0" eaLnBrk="0" fontAlgn="base" hangingPunct="0">
      <a:spcBef>
        <a:spcPct val="0"/>
      </a:spcBef>
      <a:spcAft>
        <a:spcPct val="0"/>
      </a:spcAft>
      <a:defRPr sz="800" kern="1200">
        <a:solidFill>
          <a:schemeClr val="tx1"/>
        </a:solidFill>
        <a:latin typeface="Gill Sans" charset="0"/>
        <a:ea typeface="ＭＳ Ｐゴシック" charset="0"/>
        <a:cs typeface="+mn-cs"/>
      </a:defRPr>
    </a:lvl5pPr>
    <a:lvl6pPr marL="1440180" algn="l" defTabSz="576072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6pPr>
    <a:lvl7pPr marL="1728216" algn="l" defTabSz="576072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7pPr>
    <a:lvl8pPr marL="2016252" algn="l" defTabSz="576072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8pPr>
    <a:lvl9pPr marL="2304288" algn="l" defTabSz="576072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027" y="8684926"/>
            <a:ext cx="2972421" cy="457513"/>
          </a:xfrm>
          <a:prstGeom prst="rect">
            <a:avLst/>
          </a:prstGeom>
          <a:noFill/>
        </p:spPr>
        <p:txBody>
          <a:bodyPr lIns="89730" tIns="44865" rIns="89730" bIns="44865"/>
          <a:lstStyle/>
          <a:p>
            <a:fld id="{945C06D5-CB83-694C-A57D-E78348D6A4AD}" type="slidenum">
              <a:rPr lang="en-US">
                <a:solidFill>
                  <a:prstClr val="black"/>
                </a:solidFill>
              </a:rPr>
              <a:pPr/>
              <a:t>1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17411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dirty="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027" y="8684926"/>
            <a:ext cx="2972421" cy="457513"/>
          </a:xfrm>
          <a:prstGeom prst="rect">
            <a:avLst/>
          </a:prstGeom>
          <a:noFill/>
        </p:spPr>
        <p:txBody>
          <a:bodyPr lIns="89730" tIns="44865" rIns="89730" bIns="44865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45C06D5-CB83-694C-A57D-E78348D6A4AD}" type="slidenum"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 charset="0"/>
                <a:ea typeface="ＭＳ Ｐゴシック" charset="0"/>
                <a:sym typeface="Gill Sans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" charset="0"/>
              <a:ea typeface="ＭＳ Ｐゴシック" charset="0"/>
              <a:sym typeface="Gill Sans" charset="0"/>
            </a:endParaRPr>
          </a:p>
        </p:txBody>
      </p:sp>
      <p:sp>
        <p:nvSpPr>
          <p:cNvPr id="17411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dirty="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685859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028"/>
            <a:ext cx="7772400" cy="147042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 lIns="57607" tIns="28804" rIns="57607" bIns="28804"/>
          <a:lstStyle>
            <a:lvl1pPr marL="0" indent="0" algn="ctr">
              <a:buNone/>
              <a:defRPr/>
            </a:lvl1pPr>
            <a:lvl2pPr marL="288036" indent="0" algn="ctr">
              <a:buNone/>
              <a:defRPr/>
            </a:lvl2pPr>
            <a:lvl3pPr marL="576072" indent="0" algn="ctr">
              <a:buNone/>
              <a:defRPr/>
            </a:lvl3pPr>
            <a:lvl4pPr marL="864108" indent="0" algn="ctr">
              <a:buNone/>
              <a:defRPr/>
            </a:lvl4pPr>
            <a:lvl5pPr marL="1152144" indent="0" algn="ctr">
              <a:buNone/>
              <a:defRPr/>
            </a:lvl5pPr>
            <a:lvl6pPr marL="1440180" indent="0" algn="ctr">
              <a:buNone/>
              <a:defRPr/>
            </a:lvl6pPr>
            <a:lvl7pPr marL="1728216" indent="0" algn="ctr">
              <a:buNone/>
              <a:defRPr/>
            </a:lvl7pPr>
            <a:lvl8pPr marL="2016252" indent="0" algn="ctr">
              <a:buNone/>
              <a:defRPr/>
            </a:lvl8pPr>
            <a:lvl9pPr marL="2304288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430023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000000"/>
                </a:solidFill>
              </a:rPr>
              <a:t>Approved for Public Release; Distribution Unlimited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00C1D44-C77D-0941-A1F9-1F168365DAAB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56973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399" indent="0">
              <a:buNone/>
              <a:defRPr sz="1800" b="1"/>
            </a:lvl3pPr>
            <a:lvl4pPr marL="1371599" indent="0">
              <a:buNone/>
              <a:defRPr sz="1600" b="1"/>
            </a:lvl4pPr>
            <a:lvl5pPr marL="1828798" indent="0">
              <a:buNone/>
              <a:defRPr sz="1600" b="1"/>
            </a:lvl5pPr>
            <a:lvl6pPr marL="2285998" indent="0">
              <a:buNone/>
              <a:defRPr sz="1600" b="1"/>
            </a:lvl6pPr>
            <a:lvl7pPr marL="2743197" indent="0">
              <a:buNone/>
              <a:defRPr sz="1600" b="1"/>
            </a:lvl7pPr>
            <a:lvl8pPr marL="3200397" indent="0">
              <a:buNone/>
              <a:defRPr sz="1600" b="1"/>
            </a:lvl8pPr>
            <a:lvl9pPr marL="3657596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399" indent="0">
              <a:buNone/>
              <a:defRPr sz="1800" b="1"/>
            </a:lvl3pPr>
            <a:lvl4pPr marL="1371599" indent="0">
              <a:buNone/>
              <a:defRPr sz="1600" b="1"/>
            </a:lvl4pPr>
            <a:lvl5pPr marL="1828798" indent="0">
              <a:buNone/>
              <a:defRPr sz="1600" b="1"/>
            </a:lvl5pPr>
            <a:lvl6pPr marL="2285998" indent="0">
              <a:buNone/>
              <a:defRPr sz="1600" b="1"/>
            </a:lvl6pPr>
            <a:lvl7pPr marL="2743197" indent="0">
              <a:buNone/>
              <a:defRPr sz="1600" b="1"/>
            </a:lvl7pPr>
            <a:lvl8pPr marL="3200397" indent="0">
              <a:buNone/>
              <a:defRPr sz="1600" b="1"/>
            </a:lvl8pPr>
            <a:lvl9pPr marL="3657596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000000"/>
                </a:solidFill>
              </a:rPr>
              <a:t>Approved for Public Release; Distribution Unlimited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A087F2F-1DB3-C347-AC02-2429D61976DC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92453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000000"/>
                </a:solidFill>
              </a:rPr>
              <a:t>Approved for Public Release; Distribution Unlimited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AF2E1D8-F526-204C-AE51-4AFE15432011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75260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000000"/>
                </a:solidFill>
              </a:rPr>
              <a:t>Approved for Public Release; Distribution Unlimited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A3EFDCA-9C3A-D440-9C15-A0554D4BABBF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97031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1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435101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399" indent="0">
              <a:buNone/>
              <a:defRPr sz="1000"/>
            </a:lvl3pPr>
            <a:lvl4pPr marL="1371599" indent="0">
              <a:buNone/>
              <a:defRPr sz="900"/>
            </a:lvl4pPr>
            <a:lvl5pPr marL="1828798" indent="0">
              <a:buNone/>
              <a:defRPr sz="900"/>
            </a:lvl5pPr>
            <a:lvl6pPr marL="2285998" indent="0">
              <a:buNone/>
              <a:defRPr sz="900"/>
            </a:lvl6pPr>
            <a:lvl7pPr marL="2743197" indent="0">
              <a:buNone/>
              <a:defRPr sz="900"/>
            </a:lvl7pPr>
            <a:lvl8pPr marL="3200397" indent="0">
              <a:buNone/>
              <a:defRPr sz="900"/>
            </a:lvl8pPr>
            <a:lvl9pPr marL="3657596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000000"/>
                </a:solidFill>
              </a:rPr>
              <a:t>Approved for Public Release; Distribution Unlimited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540177C-849F-A64F-993C-BDF23847472F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756111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399" indent="0">
              <a:buNone/>
              <a:defRPr sz="2400"/>
            </a:lvl3pPr>
            <a:lvl4pPr marL="1371599" indent="0">
              <a:buNone/>
              <a:defRPr sz="2000"/>
            </a:lvl4pPr>
            <a:lvl5pPr marL="1828798" indent="0">
              <a:buNone/>
              <a:defRPr sz="2000"/>
            </a:lvl5pPr>
            <a:lvl6pPr marL="2285998" indent="0">
              <a:buNone/>
              <a:defRPr sz="2000"/>
            </a:lvl6pPr>
            <a:lvl7pPr marL="2743197" indent="0">
              <a:buNone/>
              <a:defRPr sz="2000"/>
            </a:lvl7pPr>
            <a:lvl8pPr marL="3200397" indent="0">
              <a:buNone/>
              <a:defRPr sz="2000"/>
            </a:lvl8pPr>
            <a:lvl9pPr marL="3657596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399" indent="0">
              <a:buNone/>
              <a:defRPr sz="1000"/>
            </a:lvl3pPr>
            <a:lvl4pPr marL="1371599" indent="0">
              <a:buNone/>
              <a:defRPr sz="900"/>
            </a:lvl4pPr>
            <a:lvl5pPr marL="1828798" indent="0">
              <a:buNone/>
              <a:defRPr sz="900"/>
            </a:lvl5pPr>
            <a:lvl6pPr marL="2285998" indent="0">
              <a:buNone/>
              <a:defRPr sz="900"/>
            </a:lvl6pPr>
            <a:lvl7pPr marL="2743197" indent="0">
              <a:buNone/>
              <a:defRPr sz="900"/>
            </a:lvl7pPr>
            <a:lvl8pPr marL="3200397" indent="0">
              <a:buNone/>
              <a:defRPr sz="900"/>
            </a:lvl8pPr>
            <a:lvl9pPr marL="3657596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000000"/>
                </a:solidFill>
              </a:rPr>
              <a:t>Approved for Public Release; Distribution Unlimited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02B4202-37F8-604B-9D12-BC2EDAE12B8B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6842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000000"/>
                </a:solidFill>
              </a:rPr>
              <a:t>Approved for Public Release; Distribution Unlimited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6660C0B-3AF7-0C45-8447-365F5C3E434A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14260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000000"/>
                </a:solidFill>
              </a:rPr>
              <a:t>Approved for Public Release; Distribution Unlimited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EDCD91F-4809-AD4B-8C39-8CBE18BE0C2B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375614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028"/>
            <a:ext cx="7772400" cy="147042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 lIns="57607" tIns="28804" rIns="57607" bIns="28804"/>
          <a:lstStyle>
            <a:lvl1pPr marL="0" indent="0" algn="ctr">
              <a:buNone/>
              <a:defRPr/>
            </a:lvl1pPr>
            <a:lvl2pPr marL="288036" indent="0" algn="ctr">
              <a:buNone/>
              <a:defRPr/>
            </a:lvl2pPr>
            <a:lvl3pPr marL="576072" indent="0" algn="ctr">
              <a:buNone/>
              <a:defRPr/>
            </a:lvl3pPr>
            <a:lvl4pPr marL="864108" indent="0" algn="ctr">
              <a:buNone/>
              <a:defRPr/>
            </a:lvl4pPr>
            <a:lvl5pPr marL="1152144" indent="0" algn="ctr">
              <a:buNone/>
              <a:defRPr/>
            </a:lvl5pPr>
            <a:lvl6pPr marL="1440180" indent="0" algn="ctr">
              <a:buNone/>
              <a:defRPr/>
            </a:lvl6pPr>
            <a:lvl7pPr marL="1728216" indent="0" algn="ctr">
              <a:buNone/>
              <a:defRPr/>
            </a:lvl7pPr>
            <a:lvl8pPr marL="2016252" indent="0" algn="ctr">
              <a:buNone/>
              <a:defRPr/>
            </a:lvl8pPr>
            <a:lvl9pPr marL="2304288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836412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200"/>
            <a:ext cx="6705600" cy="4525566"/>
          </a:xfrm>
          <a:prstGeom prst="rect">
            <a:avLst/>
          </a:prstGeom>
        </p:spPr>
        <p:txBody>
          <a:bodyPr lIns="57607" tIns="28804" rIns="57607" bIns="28804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155125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566"/>
          </a:xfrm>
          <a:prstGeom prst="rect">
            <a:avLst/>
          </a:prstGeom>
        </p:spPr>
        <p:txBody>
          <a:bodyPr lIns="57607" tIns="28804" rIns="57607" bIns="28804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730292"/>
      </p:ext>
    </p:extLst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71938" cy="4525566"/>
          </a:xfrm>
          <a:prstGeom prst="rect">
            <a:avLst/>
          </a:prstGeom>
        </p:spPr>
        <p:txBody>
          <a:bodyPr lIns="57607" tIns="28804" rIns="57607" bIns="28804"/>
          <a:lstStyle>
            <a:lvl1pPr>
              <a:defRPr sz="1800"/>
            </a:lvl1pPr>
            <a:lvl2pPr>
              <a:defRPr sz="1500"/>
            </a:lvl2pPr>
            <a:lvl3pPr>
              <a:defRPr sz="13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4862" y="1600200"/>
            <a:ext cx="4071938" cy="4525566"/>
          </a:xfrm>
          <a:prstGeom prst="rect">
            <a:avLst/>
          </a:prstGeom>
        </p:spPr>
        <p:txBody>
          <a:bodyPr lIns="57607" tIns="28804" rIns="57607" bIns="28804"/>
          <a:lstStyle>
            <a:lvl1pPr>
              <a:defRPr sz="1800"/>
            </a:lvl1pPr>
            <a:lvl2pPr>
              <a:defRPr sz="1500"/>
            </a:lvl2pPr>
            <a:lvl3pPr>
              <a:defRPr sz="13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706997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5035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4716"/>
            <a:ext cx="4039791" cy="640556"/>
          </a:xfrm>
          <a:prstGeom prst="rect">
            <a:avLst/>
          </a:prstGeom>
        </p:spPr>
        <p:txBody>
          <a:bodyPr lIns="57607" tIns="28804" rIns="57607" bIns="28804" anchor="b"/>
          <a:lstStyle>
            <a:lvl1pPr marL="0" indent="0">
              <a:buNone/>
              <a:defRPr sz="1500" b="1"/>
            </a:lvl1pPr>
            <a:lvl2pPr marL="288036" indent="0">
              <a:buNone/>
              <a:defRPr sz="1300" b="1"/>
            </a:lvl2pPr>
            <a:lvl3pPr marL="576072" indent="0">
              <a:buNone/>
              <a:defRPr sz="1100" b="1"/>
            </a:lvl3pPr>
            <a:lvl4pPr marL="864108" indent="0">
              <a:buNone/>
              <a:defRPr sz="1000" b="1"/>
            </a:lvl4pPr>
            <a:lvl5pPr marL="1152144" indent="0">
              <a:buNone/>
              <a:defRPr sz="1000" b="1"/>
            </a:lvl5pPr>
            <a:lvl6pPr marL="1440180" indent="0">
              <a:buNone/>
              <a:defRPr sz="1000" b="1"/>
            </a:lvl6pPr>
            <a:lvl7pPr marL="1728216" indent="0">
              <a:buNone/>
              <a:defRPr sz="1000" b="1"/>
            </a:lvl7pPr>
            <a:lvl8pPr marL="2016252" indent="0">
              <a:buNone/>
              <a:defRPr sz="1000" b="1"/>
            </a:lvl8pPr>
            <a:lvl9pPr marL="2304288" indent="0">
              <a:buNone/>
              <a:defRPr sz="10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5272"/>
            <a:ext cx="4039791" cy="3950494"/>
          </a:xfrm>
          <a:prstGeom prst="rect">
            <a:avLst/>
          </a:prstGeom>
        </p:spPr>
        <p:txBody>
          <a:bodyPr lIns="57607" tIns="28804" rIns="57607" bIns="28804"/>
          <a:lstStyle>
            <a:lvl1pPr>
              <a:defRPr sz="1500"/>
            </a:lvl1pPr>
            <a:lvl2pPr>
              <a:defRPr sz="1300"/>
            </a:lvl2pPr>
            <a:lvl3pPr>
              <a:defRPr sz="1100"/>
            </a:lvl3pPr>
            <a:lvl4pPr>
              <a:defRPr sz="1000"/>
            </a:lvl4pPr>
            <a:lvl5pPr>
              <a:defRPr sz="1000"/>
            </a:lvl5pPr>
            <a:lvl6pPr>
              <a:defRPr sz="1000"/>
            </a:lvl6pPr>
            <a:lvl7pPr>
              <a:defRPr sz="1000"/>
            </a:lvl7pPr>
            <a:lvl8pPr>
              <a:defRPr sz="1000"/>
            </a:lvl8pPr>
            <a:lvl9pPr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224" y="1534716"/>
            <a:ext cx="4041577" cy="640556"/>
          </a:xfrm>
          <a:prstGeom prst="rect">
            <a:avLst/>
          </a:prstGeom>
        </p:spPr>
        <p:txBody>
          <a:bodyPr lIns="57607" tIns="28804" rIns="57607" bIns="28804" anchor="b"/>
          <a:lstStyle>
            <a:lvl1pPr marL="0" indent="0">
              <a:buNone/>
              <a:defRPr sz="1500" b="1"/>
            </a:lvl1pPr>
            <a:lvl2pPr marL="288036" indent="0">
              <a:buNone/>
              <a:defRPr sz="1300" b="1"/>
            </a:lvl2pPr>
            <a:lvl3pPr marL="576072" indent="0">
              <a:buNone/>
              <a:defRPr sz="1100" b="1"/>
            </a:lvl3pPr>
            <a:lvl4pPr marL="864108" indent="0">
              <a:buNone/>
              <a:defRPr sz="1000" b="1"/>
            </a:lvl4pPr>
            <a:lvl5pPr marL="1152144" indent="0">
              <a:buNone/>
              <a:defRPr sz="1000" b="1"/>
            </a:lvl5pPr>
            <a:lvl6pPr marL="1440180" indent="0">
              <a:buNone/>
              <a:defRPr sz="1000" b="1"/>
            </a:lvl6pPr>
            <a:lvl7pPr marL="1728216" indent="0">
              <a:buNone/>
              <a:defRPr sz="1000" b="1"/>
            </a:lvl7pPr>
            <a:lvl8pPr marL="2016252" indent="0">
              <a:buNone/>
              <a:defRPr sz="1000" b="1"/>
            </a:lvl8pPr>
            <a:lvl9pPr marL="2304288" indent="0">
              <a:buNone/>
              <a:defRPr sz="10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224" y="2175272"/>
            <a:ext cx="4041577" cy="3950494"/>
          </a:xfrm>
          <a:prstGeom prst="rect">
            <a:avLst/>
          </a:prstGeom>
        </p:spPr>
        <p:txBody>
          <a:bodyPr lIns="57607" tIns="28804" rIns="57607" bIns="28804"/>
          <a:lstStyle>
            <a:lvl1pPr>
              <a:defRPr sz="1500"/>
            </a:lvl1pPr>
            <a:lvl2pPr>
              <a:defRPr sz="1300"/>
            </a:lvl2pPr>
            <a:lvl3pPr>
              <a:defRPr sz="1100"/>
            </a:lvl3pPr>
            <a:lvl4pPr>
              <a:defRPr sz="1000"/>
            </a:lvl4pPr>
            <a:lvl5pPr>
              <a:defRPr sz="1000"/>
            </a:lvl5pPr>
            <a:lvl6pPr>
              <a:defRPr sz="1000"/>
            </a:lvl6pPr>
            <a:lvl7pPr>
              <a:defRPr sz="1000"/>
            </a:lvl7pPr>
            <a:lvl8pPr>
              <a:defRPr sz="1000"/>
            </a:lvl8pPr>
            <a:lvl9pPr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085425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220841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37677519"/>
      </p:ext>
    </p:extLst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2654"/>
            <a:ext cx="3008412" cy="1162050"/>
          </a:xfrm>
        </p:spPr>
        <p:txBody>
          <a:bodyPr anchor="b"/>
          <a:lstStyle>
            <a:lvl1pPr algn="l">
              <a:defRPr sz="13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447" y="272653"/>
            <a:ext cx="5111353" cy="5853113"/>
          </a:xfrm>
          <a:prstGeom prst="rect">
            <a:avLst/>
          </a:prstGeom>
        </p:spPr>
        <p:txBody>
          <a:bodyPr lIns="57607" tIns="28804" rIns="57607" bIns="28804"/>
          <a:lstStyle>
            <a:lvl1pPr>
              <a:defRPr sz="2000"/>
            </a:lvl1pPr>
            <a:lvl2pPr>
              <a:defRPr sz="1800"/>
            </a:lvl2pPr>
            <a:lvl3pPr>
              <a:defRPr sz="15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4703"/>
            <a:ext cx="3008412" cy="4691063"/>
          </a:xfrm>
          <a:prstGeom prst="rect">
            <a:avLst/>
          </a:prstGeom>
        </p:spPr>
        <p:txBody>
          <a:bodyPr lIns="57607" tIns="28804" rIns="57607" bIns="28804"/>
          <a:lstStyle>
            <a:lvl1pPr marL="0" indent="0">
              <a:buNone/>
              <a:defRPr sz="900"/>
            </a:lvl1pPr>
            <a:lvl2pPr marL="288036" indent="0">
              <a:buNone/>
              <a:defRPr sz="800"/>
            </a:lvl2pPr>
            <a:lvl3pPr marL="576072" indent="0">
              <a:buNone/>
              <a:defRPr sz="600"/>
            </a:lvl3pPr>
            <a:lvl4pPr marL="864108" indent="0">
              <a:buNone/>
              <a:defRPr sz="600"/>
            </a:lvl4pPr>
            <a:lvl5pPr marL="1152144" indent="0">
              <a:buNone/>
              <a:defRPr sz="600"/>
            </a:lvl5pPr>
            <a:lvl6pPr marL="1440180" indent="0">
              <a:buNone/>
              <a:defRPr sz="600"/>
            </a:lvl6pPr>
            <a:lvl7pPr marL="1728216" indent="0">
              <a:buNone/>
              <a:defRPr sz="600"/>
            </a:lvl7pPr>
            <a:lvl8pPr marL="2016252" indent="0">
              <a:buNone/>
              <a:defRPr sz="600"/>
            </a:lvl8pPr>
            <a:lvl9pPr marL="2304288" indent="0">
              <a:buNone/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48228180"/>
      </p:ext>
    </p:extLst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189" y="4800600"/>
            <a:ext cx="5486400" cy="566738"/>
          </a:xfrm>
        </p:spPr>
        <p:txBody>
          <a:bodyPr anchor="b"/>
          <a:lstStyle>
            <a:lvl1pPr algn="l">
              <a:defRPr sz="13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189" y="613172"/>
            <a:ext cx="5486400" cy="4114800"/>
          </a:xfrm>
          <a:prstGeom prst="rect">
            <a:avLst/>
          </a:prstGeom>
        </p:spPr>
        <p:txBody>
          <a:bodyPr lIns="57607" tIns="28804" rIns="57607" bIns="28804"/>
          <a:lstStyle>
            <a:lvl1pPr marL="0" indent="0">
              <a:buNone/>
              <a:defRPr sz="2000"/>
            </a:lvl1pPr>
            <a:lvl2pPr marL="288036" indent="0">
              <a:buNone/>
              <a:defRPr sz="1800"/>
            </a:lvl2pPr>
            <a:lvl3pPr marL="576072" indent="0">
              <a:buNone/>
              <a:defRPr sz="1500"/>
            </a:lvl3pPr>
            <a:lvl4pPr marL="864108" indent="0">
              <a:buNone/>
              <a:defRPr sz="1300"/>
            </a:lvl4pPr>
            <a:lvl5pPr marL="1152144" indent="0">
              <a:buNone/>
              <a:defRPr sz="1300"/>
            </a:lvl5pPr>
            <a:lvl6pPr marL="1440180" indent="0">
              <a:buNone/>
              <a:defRPr sz="1300"/>
            </a:lvl6pPr>
            <a:lvl7pPr marL="1728216" indent="0">
              <a:buNone/>
              <a:defRPr sz="1300"/>
            </a:lvl7pPr>
            <a:lvl8pPr marL="2016252" indent="0">
              <a:buNone/>
              <a:defRPr sz="1300"/>
            </a:lvl8pPr>
            <a:lvl9pPr marL="2304288" indent="0">
              <a:buNone/>
              <a:defRPr sz="1300"/>
            </a:lvl9pPr>
          </a:lstStyle>
          <a:p>
            <a:pPr lvl="0"/>
            <a:r>
              <a:rPr lang="en-US" noProof="0" smtClean="0">
                <a:sym typeface="Nobel-Regular" charset="0"/>
              </a:rPr>
              <a:t>Drag picture to placeholder or click icon to add</a:t>
            </a:r>
            <a:endParaRPr lang="en-US" noProof="0">
              <a:sym typeface="Nobel-Regular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189" y="5367337"/>
            <a:ext cx="5486400" cy="804863"/>
          </a:xfrm>
          <a:prstGeom prst="rect">
            <a:avLst/>
          </a:prstGeom>
        </p:spPr>
        <p:txBody>
          <a:bodyPr lIns="57607" tIns="28804" rIns="57607" bIns="28804"/>
          <a:lstStyle>
            <a:lvl1pPr marL="0" indent="0">
              <a:buNone/>
              <a:defRPr sz="900"/>
            </a:lvl1pPr>
            <a:lvl2pPr marL="288036" indent="0">
              <a:buNone/>
              <a:defRPr sz="800"/>
            </a:lvl2pPr>
            <a:lvl3pPr marL="576072" indent="0">
              <a:buNone/>
              <a:defRPr sz="600"/>
            </a:lvl3pPr>
            <a:lvl4pPr marL="864108" indent="0">
              <a:buNone/>
              <a:defRPr sz="600"/>
            </a:lvl4pPr>
            <a:lvl5pPr marL="1152144" indent="0">
              <a:buNone/>
              <a:defRPr sz="600"/>
            </a:lvl5pPr>
            <a:lvl6pPr marL="1440180" indent="0">
              <a:buNone/>
              <a:defRPr sz="600"/>
            </a:lvl6pPr>
            <a:lvl7pPr marL="1728216" indent="0">
              <a:buNone/>
              <a:defRPr sz="600"/>
            </a:lvl7pPr>
            <a:lvl8pPr marL="2016252" indent="0">
              <a:buNone/>
              <a:defRPr sz="600"/>
            </a:lvl8pPr>
            <a:lvl9pPr marL="2304288" indent="0">
              <a:buNone/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26878312"/>
      </p:ext>
    </p:extLst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566"/>
          </a:xfrm>
          <a:prstGeom prst="rect">
            <a:avLst/>
          </a:prstGeom>
        </p:spPr>
        <p:txBody>
          <a:bodyPr vert="eaVert" lIns="57607" tIns="28804" rIns="57607" bIns="28804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339469"/>
      </p:ext>
    </p:extLst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934796" y="-9525"/>
            <a:ext cx="2159198" cy="613529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-9525"/>
            <a:ext cx="6391870" cy="6135291"/>
          </a:xfrm>
          <a:prstGeom prst="rect">
            <a:avLst/>
          </a:prstGeom>
        </p:spPr>
        <p:txBody>
          <a:bodyPr vert="eaVert" lIns="57607" tIns="28804" rIns="57607" bIns="28804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082745"/>
      </p:ext>
    </p:extLst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028"/>
            <a:ext cx="7772400" cy="147042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 lIns="57607" tIns="28804" rIns="57607" bIns="28804"/>
          <a:lstStyle>
            <a:lvl1pPr marL="0" indent="0" algn="ctr">
              <a:buNone/>
              <a:defRPr/>
            </a:lvl1pPr>
            <a:lvl2pPr marL="288036" indent="0" algn="ctr">
              <a:buNone/>
              <a:defRPr/>
            </a:lvl2pPr>
            <a:lvl3pPr marL="576072" indent="0" algn="ctr">
              <a:buNone/>
              <a:defRPr/>
            </a:lvl3pPr>
            <a:lvl4pPr marL="864108" indent="0" algn="ctr">
              <a:buNone/>
              <a:defRPr/>
            </a:lvl4pPr>
            <a:lvl5pPr marL="1152144" indent="0" algn="ctr">
              <a:buNone/>
              <a:defRPr/>
            </a:lvl5pPr>
            <a:lvl6pPr marL="1440180" indent="0" algn="ctr">
              <a:buNone/>
              <a:defRPr/>
            </a:lvl6pPr>
            <a:lvl7pPr marL="1728216" indent="0" algn="ctr">
              <a:buNone/>
              <a:defRPr/>
            </a:lvl7pPr>
            <a:lvl8pPr marL="2016252" indent="0" algn="ctr">
              <a:buNone/>
              <a:defRPr/>
            </a:lvl8pPr>
            <a:lvl9pPr marL="2304288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639781815"/>
      </p:ext>
    </p:extLst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566"/>
          </a:xfrm>
          <a:prstGeom prst="rect">
            <a:avLst/>
          </a:prstGeom>
        </p:spPr>
        <p:txBody>
          <a:bodyPr lIns="57607" tIns="28804" rIns="57607" bIns="28804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19757337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566"/>
          </a:xfrm>
          <a:prstGeom prst="rect">
            <a:avLst/>
          </a:prstGeom>
        </p:spPr>
        <p:txBody>
          <a:bodyPr lIns="57607" tIns="28804" rIns="57607" bIns="28804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501147"/>
      </p:ext>
    </p:extLst>
  </p:cSld>
  <p:clrMapOvr>
    <a:masterClrMapping/>
  </p:clrMapOvr>
  <p:transition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71938" cy="4525566"/>
          </a:xfrm>
          <a:prstGeom prst="rect">
            <a:avLst/>
          </a:prstGeom>
        </p:spPr>
        <p:txBody>
          <a:bodyPr lIns="57607" tIns="28804" rIns="57607" bIns="28804"/>
          <a:lstStyle>
            <a:lvl1pPr>
              <a:defRPr sz="1800"/>
            </a:lvl1pPr>
            <a:lvl2pPr>
              <a:defRPr sz="1500"/>
            </a:lvl2pPr>
            <a:lvl3pPr>
              <a:defRPr sz="13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4862" y="1600200"/>
            <a:ext cx="4071938" cy="4525566"/>
          </a:xfrm>
          <a:prstGeom prst="rect">
            <a:avLst/>
          </a:prstGeom>
        </p:spPr>
        <p:txBody>
          <a:bodyPr lIns="57607" tIns="28804" rIns="57607" bIns="28804"/>
          <a:lstStyle>
            <a:lvl1pPr>
              <a:defRPr sz="1800"/>
            </a:lvl1pPr>
            <a:lvl2pPr>
              <a:defRPr sz="1500"/>
            </a:lvl2pPr>
            <a:lvl3pPr>
              <a:defRPr sz="13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70125886"/>
      </p:ext>
    </p:extLst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90392939"/>
      </p:ext>
    </p:extLst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32019906"/>
      </p:ext>
    </p:extLst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028"/>
            <a:ext cx="7772400" cy="147042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 lIns="57607" tIns="28804" rIns="57607" bIns="28804"/>
          <a:lstStyle>
            <a:lvl1pPr marL="0" indent="0" algn="ctr">
              <a:buNone/>
              <a:defRPr/>
            </a:lvl1pPr>
            <a:lvl2pPr marL="288036" indent="0" algn="ctr">
              <a:buNone/>
              <a:defRPr/>
            </a:lvl2pPr>
            <a:lvl3pPr marL="576072" indent="0" algn="ctr">
              <a:buNone/>
              <a:defRPr/>
            </a:lvl3pPr>
            <a:lvl4pPr marL="864108" indent="0" algn="ctr">
              <a:buNone/>
              <a:defRPr/>
            </a:lvl4pPr>
            <a:lvl5pPr marL="1152144" indent="0" algn="ctr">
              <a:buNone/>
              <a:defRPr/>
            </a:lvl5pPr>
            <a:lvl6pPr marL="1440180" indent="0" algn="ctr">
              <a:buNone/>
              <a:defRPr/>
            </a:lvl6pPr>
            <a:lvl7pPr marL="1728216" indent="0" algn="ctr">
              <a:buNone/>
              <a:defRPr/>
            </a:lvl7pPr>
            <a:lvl8pPr marL="2016252" indent="0" algn="ctr">
              <a:buNone/>
              <a:defRPr/>
            </a:lvl8pPr>
            <a:lvl9pPr marL="2304288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079889280"/>
      </p:ext>
    </p:extLst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566"/>
          </a:xfrm>
          <a:prstGeom prst="rect">
            <a:avLst/>
          </a:prstGeom>
        </p:spPr>
        <p:txBody>
          <a:bodyPr lIns="57607" tIns="28804" rIns="57607" bIns="28804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78179980"/>
      </p:ext>
    </p:extLst>
  </p:cSld>
  <p:clrMapOvr>
    <a:masterClrMapping/>
  </p:clrMapOvr>
  <p:transition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1" y="1600200"/>
            <a:ext cx="4071938" cy="4525566"/>
          </a:xfrm>
          <a:prstGeom prst="rect">
            <a:avLst/>
          </a:prstGeom>
        </p:spPr>
        <p:txBody>
          <a:bodyPr lIns="57607" tIns="28804" rIns="57607" bIns="28804"/>
          <a:lstStyle>
            <a:lvl1pPr>
              <a:defRPr sz="1800"/>
            </a:lvl1pPr>
            <a:lvl2pPr>
              <a:defRPr sz="1500"/>
            </a:lvl2pPr>
            <a:lvl3pPr>
              <a:defRPr sz="13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4862" y="1600200"/>
            <a:ext cx="4071938" cy="4525566"/>
          </a:xfrm>
          <a:prstGeom prst="rect">
            <a:avLst/>
          </a:prstGeom>
        </p:spPr>
        <p:txBody>
          <a:bodyPr lIns="57607" tIns="28804" rIns="57607" bIns="28804"/>
          <a:lstStyle>
            <a:lvl1pPr>
              <a:defRPr sz="1800"/>
            </a:lvl1pPr>
            <a:lvl2pPr>
              <a:defRPr sz="1500"/>
            </a:lvl2pPr>
            <a:lvl3pPr>
              <a:defRPr sz="13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88666011"/>
      </p:ext>
    </p:extLst>
  </p:cSld>
  <p:clrMapOvr>
    <a:masterClrMapping/>
  </p:clrMapOvr>
  <p:transition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18291851"/>
      </p:ext>
    </p:extLst>
  </p:cSld>
  <p:clrMapOvr>
    <a:masterClrMapping/>
  </p:clrMapOvr>
  <p:transition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2157140"/>
      </p:ext>
    </p:extLst>
  </p:cSld>
  <p:clrMapOvr>
    <a:masterClrMapping/>
  </p:clrMapOvr>
  <p:transition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028"/>
            <a:ext cx="7772400" cy="147042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 lIns="57607" tIns="28804" rIns="57607" bIns="28804"/>
          <a:lstStyle>
            <a:lvl1pPr marL="0" indent="0" algn="ctr">
              <a:buNone/>
              <a:defRPr/>
            </a:lvl1pPr>
            <a:lvl2pPr marL="288036" indent="0" algn="ctr">
              <a:buNone/>
              <a:defRPr/>
            </a:lvl2pPr>
            <a:lvl3pPr marL="576072" indent="0" algn="ctr">
              <a:buNone/>
              <a:defRPr/>
            </a:lvl3pPr>
            <a:lvl4pPr marL="864108" indent="0" algn="ctr">
              <a:buNone/>
              <a:defRPr/>
            </a:lvl4pPr>
            <a:lvl5pPr marL="1152144" indent="0" algn="ctr">
              <a:buNone/>
              <a:defRPr/>
            </a:lvl5pPr>
            <a:lvl6pPr marL="1440180" indent="0" algn="ctr">
              <a:buNone/>
              <a:defRPr/>
            </a:lvl6pPr>
            <a:lvl7pPr marL="1728216" indent="0" algn="ctr">
              <a:buNone/>
              <a:defRPr/>
            </a:lvl7pPr>
            <a:lvl8pPr marL="2016252" indent="0" algn="ctr">
              <a:buNone/>
              <a:defRPr/>
            </a:lvl8pPr>
            <a:lvl9pPr marL="2304288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532044793"/>
      </p:ext>
    </p:extLst>
  </p:cSld>
  <p:clrMapOvr>
    <a:masterClrMapping/>
  </p:clrMapOvr>
  <p:transition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566"/>
          </a:xfrm>
          <a:prstGeom prst="rect">
            <a:avLst/>
          </a:prstGeom>
        </p:spPr>
        <p:txBody>
          <a:bodyPr lIns="57607" tIns="28804" rIns="57607" bIns="28804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97336788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71938" cy="4525566"/>
          </a:xfrm>
          <a:prstGeom prst="rect">
            <a:avLst/>
          </a:prstGeom>
        </p:spPr>
        <p:txBody>
          <a:bodyPr lIns="57607" tIns="28804" rIns="57607" bIns="28804"/>
          <a:lstStyle>
            <a:lvl1pPr>
              <a:defRPr sz="1800"/>
            </a:lvl1pPr>
            <a:lvl2pPr>
              <a:defRPr sz="1500"/>
            </a:lvl2pPr>
            <a:lvl3pPr>
              <a:defRPr sz="13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4862" y="1600200"/>
            <a:ext cx="4071938" cy="4525566"/>
          </a:xfrm>
          <a:prstGeom prst="rect">
            <a:avLst/>
          </a:prstGeom>
        </p:spPr>
        <p:txBody>
          <a:bodyPr lIns="57607" tIns="28804" rIns="57607" bIns="28804"/>
          <a:lstStyle>
            <a:lvl1pPr>
              <a:defRPr sz="1800"/>
            </a:lvl1pPr>
            <a:lvl2pPr>
              <a:defRPr sz="1500"/>
            </a:lvl2pPr>
            <a:lvl3pPr>
              <a:defRPr sz="13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711976"/>
      </p:ext>
    </p:extLst>
  </p:cSld>
  <p:clrMapOvr>
    <a:masterClrMapping/>
  </p:clrMapOvr>
  <p:transition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1" y="1600200"/>
            <a:ext cx="4071938" cy="4525566"/>
          </a:xfrm>
          <a:prstGeom prst="rect">
            <a:avLst/>
          </a:prstGeom>
        </p:spPr>
        <p:txBody>
          <a:bodyPr lIns="57607" tIns="28804" rIns="57607" bIns="28804"/>
          <a:lstStyle>
            <a:lvl1pPr>
              <a:defRPr sz="1800"/>
            </a:lvl1pPr>
            <a:lvl2pPr>
              <a:defRPr sz="1500"/>
            </a:lvl2pPr>
            <a:lvl3pPr>
              <a:defRPr sz="13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4862" y="1600200"/>
            <a:ext cx="4071938" cy="4525566"/>
          </a:xfrm>
          <a:prstGeom prst="rect">
            <a:avLst/>
          </a:prstGeom>
        </p:spPr>
        <p:txBody>
          <a:bodyPr lIns="57607" tIns="28804" rIns="57607" bIns="28804"/>
          <a:lstStyle>
            <a:lvl1pPr>
              <a:defRPr sz="1800"/>
            </a:lvl1pPr>
            <a:lvl2pPr>
              <a:defRPr sz="1500"/>
            </a:lvl2pPr>
            <a:lvl3pPr>
              <a:defRPr sz="13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12476160"/>
      </p:ext>
    </p:extLst>
  </p:cSld>
  <p:clrMapOvr>
    <a:masterClrMapping/>
  </p:clrMapOvr>
  <p:transition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75242002"/>
      </p:ext>
    </p:extLst>
  </p:cSld>
  <p:clrMapOvr>
    <a:masterClrMapping/>
  </p:clrMapOvr>
  <p:transition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16015163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7838270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43738650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399" indent="0" algn="ctr">
              <a:buNone/>
              <a:defRPr/>
            </a:lvl3pPr>
            <a:lvl4pPr marL="1371599" indent="0" algn="ctr">
              <a:buNone/>
              <a:defRPr/>
            </a:lvl4pPr>
            <a:lvl5pPr marL="1828798" indent="0" algn="ctr">
              <a:buNone/>
              <a:defRPr/>
            </a:lvl5pPr>
            <a:lvl6pPr marL="2285998" indent="0" algn="ctr">
              <a:buNone/>
              <a:defRPr/>
            </a:lvl6pPr>
            <a:lvl7pPr marL="2743197" indent="0" algn="ctr">
              <a:buNone/>
              <a:defRPr/>
            </a:lvl7pPr>
            <a:lvl8pPr marL="3200397" indent="0" algn="ctr">
              <a:buNone/>
              <a:defRPr/>
            </a:lvl8pPr>
            <a:lvl9pPr marL="3657596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000000"/>
                </a:solidFill>
              </a:rPr>
              <a:t>Approved for Public Release; Distribution Unlimited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AA1030F-377A-234F-90BF-4C6AE590E0BE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24669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000000"/>
                </a:solidFill>
              </a:rPr>
              <a:t>Approved for Public Release; Distribution Unlimited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70423B-CCA0-2D4F-AEE4-B755E14F08F0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34528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4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399" indent="0">
              <a:buNone/>
              <a:defRPr sz="1600"/>
            </a:lvl3pPr>
            <a:lvl4pPr marL="1371599" indent="0">
              <a:buNone/>
              <a:defRPr sz="1400"/>
            </a:lvl4pPr>
            <a:lvl5pPr marL="1828798" indent="0">
              <a:buNone/>
              <a:defRPr sz="1400"/>
            </a:lvl5pPr>
            <a:lvl6pPr marL="2285998" indent="0">
              <a:buNone/>
              <a:defRPr sz="1400"/>
            </a:lvl6pPr>
            <a:lvl7pPr marL="2743197" indent="0">
              <a:buNone/>
              <a:defRPr sz="1400"/>
            </a:lvl7pPr>
            <a:lvl8pPr marL="3200397" indent="0">
              <a:buNone/>
              <a:defRPr sz="1400"/>
            </a:lvl8pPr>
            <a:lvl9pPr marL="3657596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000000"/>
                </a:solidFill>
              </a:rPr>
              <a:t>Approved for Public Release; Distribution Unlimited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FAA09AC-0CB1-8D40-9F22-40EECEA8F306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9054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3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Relationship Id="rId14" Type="http://schemas.openxmlformats.org/officeDocument/2006/relationships/image" Target="../media/image5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image" Target="../media/image6.png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30.xml"/><Relationship Id="rId7" Type="http://schemas.openxmlformats.org/officeDocument/2006/relationships/image" Target="../media/image2.jpg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32.xml"/><Relationship Id="rId4" Type="http://schemas.openxmlformats.org/officeDocument/2006/relationships/slideLayout" Target="../slideLayouts/slideLayout31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35.xml"/><Relationship Id="rId7" Type="http://schemas.openxmlformats.org/officeDocument/2006/relationships/image" Target="../media/image2.jpg"/><Relationship Id="rId2" Type="http://schemas.openxmlformats.org/officeDocument/2006/relationships/slideLayout" Target="../slideLayouts/slideLayout34.xml"/><Relationship Id="rId1" Type="http://schemas.openxmlformats.org/officeDocument/2006/relationships/slideLayout" Target="../slideLayouts/slideLayout33.xml"/><Relationship Id="rId6" Type="http://schemas.openxmlformats.org/officeDocument/2006/relationships/theme" Target="../theme/theme5.xml"/><Relationship Id="rId5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6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40.xml"/><Relationship Id="rId7" Type="http://schemas.openxmlformats.org/officeDocument/2006/relationships/image" Target="../media/image2.jpg"/><Relationship Id="rId2" Type="http://schemas.openxmlformats.org/officeDocument/2006/relationships/slideLayout" Target="../slideLayouts/slideLayout39.xml"/><Relationship Id="rId1" Type="http://schemas.openxmlformats.org/officeDocument/2006/relationships/slideLayout" Target="../slideLayouts/slideLayout38.xml"/><Relationship Id="rId6" Type="http://schemas.openxmlformats.org/officeDocument/2006/relationships/theme" Target="../theme/theme6.xml"/><Relationship Id="rId5" Type="http://schemas.openxmlformats.org/officeDocument/2006/relationships/slideLayout" Target="../slideLayouts/slideLayout42.xml"/><Relationship Id="rId4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ackground.jpg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051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357438" y="-9525"/>
            <a:ext cx="6736556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40005" tIns="40005" rIns="40005" bIns="4000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Nobel-Bold" charset="0"/>
              </a:rPr>
              <a:t>Click to edit Master title style</a:t>
            </a:r>
          </a:p>
        </p:txBody>
      </p:sp>
      <p:pic>
        <p:nvPicPr>
          <p:cNvPr id="2052" name="Picture 3"/>
          <p:cNvPicPr>
            <a:picLocks noChangeAspect="1" noChangeArrowheads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6172200"/>
            <a:ext cx="1512761" cy="4745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096837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3" r:id="rId1"/>
    <p:sldLayoutId id="2147483744" r:id="rId2"/>
    <p:sldLayoutId id="2147483745" r:id="rId3"/>
    <p:sldLayoutId id="2147483747" r:id="rId4"/>
    <p:sldLayoutId id="2147483749" r:id="rId5"/>
    <p:sldLayoutId id="2147483750" r:id="rId6"/>
  </p:sldLayoutIdLst>
  <p:transition/>
  <p:hf sldNum="0" hdr="0" dt="0"/>
  <p:txStyles>
    <p:titleStyle>
      <a:lvl1pPr algn="ctr" rtl="0" eaLnBrk="0" fontAlgn="base" hangingPunct="0">
        <a:spcBef>
          <a:spcPts val="126"/>
        </a:spcBef>
        <a:spcAft>
          <a:spcPct val="0"/>
        </a:spcAft>
        <a:defRPr sz="2600">
          <a:solidFill>
            <a:srgbClr val="FFFFFF"/>
          </a:solidFill>
          <a:latin typeface="+mj-lt"/>
          <a:ea typeface="ＭＳ Ｐゴシック" charset="0"/>
          <a:cs typeface="ＭＳ Ｐゴシック" charset="0"/>
          <a:sym typeface="Nobel-Bold" charset="0"/>
        </a:defRPr>
      </a:lvl1pPr>
      <a:lvl2pPr algn="ctr" rtl="0" eaLnBrk="0" fontAlgn="base" hangingPunct="0">
        <a:spcBef>
          <a:spcPts val="126"/>
        </a:spcBef>
        <a:spcAft>
          <a:spcPct val="0"/>
        </a:spcAft>
        <a:defRPr sz="2600">
          <a:solidFill>
            <a:srgbClr val="FFFFFF"/>
          </a:solidFill>
          <a:latin typeface="Nobel-Bold" charset="0"/>
          <a:ea typeface="ＭＳ Ｐゴシック" charset="0"/>
          <a:cs typeface="ＭＳ Ｐゴシック" charset="0"/>
          <a:sym typeface="Nobel-Bold" charset="0"/>
        </a:defRPr>
      </a:lvl2pPr>
      <a:lvl3pPr algn="ctr" rtl="0" eaLnBrk="0" fontAlgn="base" hangingPunct="0">
        <a:spcBef>
          <a:spcPts val="126"/>
        </a:spcBef>
        <a:spcAft>
          <a:spcPct val="0"/>
        </a:spcAft>
        <a:defRPr sz="2600">
          <a:solidFill>
            <a:srgbClr val="FFFFFF"/>
          </a:solidFill>
          <a:latin typeface="Nobel-Bold" charset="0"/>
          <a:ea typeface="ＭＳ Ｐゴシック" charset="0"/>
          <a:cs typeface="ＭＳ Ｐゴシック" charset="0"/>
          <a:sym typeface="Nobel-Bold" charset="0"/>
        </a:defRPr>
      </a:lvl3pPr>
      <a:lvl4pPr algn="ctr" rtl="0" eaLnBrk="0" fontAlgn="base" hangingPunct="0">
        <a:spcBef>
          <a:spcPts val="126"/>
        </a:spcBef>
        <a:spcAft>
          <a:spcPct val="0"/>
        </a:spcAft>
        <a:defRPr sz="2600">
          <a:solidFill>
            <a:srgbClr val="FFFFFF"/>
          </a:solidFill>
          <a:latin typeface="Nobel-Bold" charset="0"/>
          <a:ea typeface="ＭＳ Ｐゴシック" charset="0"/>
          <a:cs typeface="ＭＳ Ｐゴシック" charset="0"/>
          <a:sym typeface="Nobel-Bold" charset="0"/>
        </a:defRPr>
      </a:lvl4pPr>
      <a:lvl5pPr algn="ctr" rtl="0" eaLnBrk="0" fontAlgn="base" hangingPunct="0">
        <a:spcBef>
          <a:spcPts val="126"/>
        </a:spcBef>
        <a:spcAft>
          <a:spcPct val="0"/>
        </a:spcAft>
        <a:defRPr sz="2600">
          <a:solidFill>
            <a:srgbClr val="FFFFFF"/>
          </a:solidFill>
          <a:latin typeface="Nobel-Bold" charset="0"/>
          <a:ea typeface="ＭＳ Ｐゴシック" charset="0"/>
          <a:cs typeface="ＭＳ Ｐゴシック" charset="0"/>
          <a:sym typeface="Nobel-Bold" charset="0"/>
        </a:defRPr>
      </a:lvl5pPr>
      <a:lvl6pPr marL="288036" fontAlgn="base">
        <a:spcBef>
          <a:spcPts val="126"/>
        </a:spcBef>
        <a:spcAft>
          <a:spcPct val="0"/>
        </a:spcAft>
        <a:defRPr sz="2600">
          <a:solidFill>
            <a:srgbClr val="FFFFFF"/>
          </a:solidFill>
          <a:latin typeface="Nobel-Bold" charset="0"/>
          <a:sym typeface="Nobel-Bold" charset="0"/>
        </a:defRPr>
      </a:lvl6pPr>
      <a:lvl7pPr marL="576072" fontAlgn="base">
        <a:spcBef>
          <a:spcPts val="126"/>
        </a:spcBef>
        <a:spcAft>
          <a:spcPct val="0"/>
        </a:spcAft>
        <a:defRPr sz="2600">
          <a:solidFill>
            <a:srgbClr val="FFFFFF"/>
          </a:solidFill>
          <a:latin typeface="Nobel-Bold" charset="0"/>
          <a:sym typeface="Nobel-Bold" charset="0"/>
        </a:defRPr>
      </a:lvl7pPr>
      <a:lvl8pPr marL="864108" fontAlgn="base">
        <a:spcBef>
          <a:spcPts val="126"/>
        </a:spcBef>
        <a:spcAft>
          <a:spcPct val="0"/>
        </a:spcAft>
        <a:defRPr sz="2600">
          <a:solidFill>
            <a:srgbClr val="FFFFFF"/>
          </a:solidFill>
          <a:latin typeface="Nobel-Bold" charset="0"/>
          <a:sym typeface="Nobel-Bold" charset="0"/>
        </a:defRPr>
      </a:lvl8pPr>
      <a:lvl9pPr marL="1152144" fontAlgn="base">
        <a:spcBef>
          <a:spcPts val="126"/>
        </a:spcBef>
        <a:spcAft>
          <a:spcPct val="0"/>
        </a:spcAft>
        <a:defRPr sz="2600">
          <a:solidFill>
            <a:srgbClr val="FFFFFF"/>
          </a:solidFill>
          <a:latin typeface="Nobel-Bold" charset="0"/>
          <a:sym typeface="Nobel-Bold" charset="0"/>
        </a:defRPr>
      </a:lvl9pPr>
    </p:titleStyle>
    <p:bodyStyle>
      <a:lvl1pPr marL="172022" indent="-172022" algn="l" rtl="0" eaLnBrk="0" fontAlgn="base" hangingPunct="0">
        <a:spcBef>
          <a:spcPts val="441"/>
        </a:spcBef>
        <a:spcAft>
          <a:spcPct val="0"/>
        </a:spcAft>
        <a:buClr>
          <a:srgbClr val="5487BD"/>
        </a:buClr>
        <a:buSzPct val="125000"/>
        <a:buFont typeface="Gill Sans" charset="0"/>
        <a:buChar char="•"/>
        <a:defRPr sz="1300">
          <a:solidFill>
            <a:schemeClr val="tx1"/>
          </a:solidFill>
          <a:latin typeface="+mn-lt"/>
          <a:ea typeface="ＭＳ Ｐゴシック" charset="0"/>
          <a:cs typeface="ＭＳ Ｐゴシック" charset="0"/>
          <a:sym typeface="Nobel-Regular" charset="0"/>
        </a:defRPr>
      </a:lvl1pPr>
      <a:lvl2pPr marL="420053" indent="-212027" algn="l" rtl="0" eaLnBrk="0" fontAlgn="base" hangingPunct="0">
        <a:spcBef>
          <a:spcPts val="126"/>
        </a:spcBef>
        <a:spcAft>
          <a:spcPct val="0"/>
        </a:spcAft>
        <a:buClr>
          <a:srgbClr val="5487BD"/>
        </a:buClr>
        <a:buSzPct val="125000"/>
        <a:buFont typeface="Gill Sans" charset="0"/>
        <a:buChar char="•"/>
        <a:defRPr sz="1000">
          <a:solidFill>
            <a:schemeClr val="tx1"/>
          </a:solidFill>
          <a:latin typeface="+mn-lt"/>
          <a:ea typeface="ＭＳ Ｐゴシック" charset="0"/>
          <a:sym typeface="Nobel-Regular" charset="0"/>
        </a:defRPr>
      </a:lvl2pPr>
      <a:lvl3pPr marL="769096" indent="-337042" algn="l" rtl="0" eaLnBrk="0" fontAlgn="base" hangingPunct="0">
        <a:spcBef>
          <a:spcPts val="126"/>
        </a:spcBef>
        <a:spcAft>
          <a:spcPct val="0"/>
        </a:spcAft>
        <a:buClr>
          <a:srgbClr val="5487BD"/>
        </a:buClr>
        <a:buSzPct val="125000"/>
        <a:buFont typeface="Gill Sans" charset="0"/>
        <a:buChar char="•"/>
        <a:defRPr sz="1000">
          <a:solidFill>
            <a:schemeClr val="tx1"/>
          </a:solidFill>
          <a:latin typeface="+mn-lt"/>
          <a:ea typeface="ＭＳ Ｐゴシック" charset="0"/>
          <a:sym typeface="Nobel-Regular" charset="0"/>
        </a:defRPr>
      </a:lvl3pPr>
      <a:lvl4pPr marL="1077135" indent="-405051" algn="l" rtl="0" eaLnBrk="0" fontAlgn="base" hangingPunct="0">
        <a:spcBef>
          <a:spcPts val="126"/>
        </a:spcBef>
        <a:spcAft>
          <a:spcPct val="0"/>
        </a:spcAft>
        <a:buClr>
          <a:srgbClr val="5487BD"/>
        </a:buClr>
        <a:buSzPct val="125000"/>
        <a:buFont typeface="Gill Sans" charset="0"/>
        <a:buChar char="•"/>
        <a:defRPr sz="1000">
          <a:solidFill>
            <a:schemeClr val="tx1"/>
          </a:solidFill>
          <a:latin typeface="+mn-lt"/>
          <a:ea typeface="ＭＳ Ｐゴシック" charset="0"/>
          <a:sym typeface="Nobel-Regular" charset="0"/>
        </a:defRPr>
      </a:lvl4pPr>
      <a:lvl5pPr marL="1385173" indent="-385048" algn="l" rtl="0" eaLnBrk="0" fontAlgn="base" hangingPunct="0">
        <a:spcBef>
          <a:spcPts val="126"/>
        </a:spcBef>
        <a:spcAft>
          <a:spcPct val="0"/>
        </a:spcAft>
        <a:buClr>
          <a:srgbClr val="5487BD"/>
        </a:buClr>
        <a:buSzPct val="125000"/>
        <a:buFont typeface="Gill Sans" charset="0"/>
        <a:buChar char="•"/>
        <a:defRPr sz="1000">
          <a:solidFill>
            <a:schemeClr val="tx1"/>
          </a:solidFill>
          <a:latin typeface="+mn-lt"/>
          <a:ea typeface="ＭＳ Ｐゴシック" charset="0"/>
          <a:sym typeface="Nobel-Regular" charset="0"/>
        </a:defRPr>
      </a:lvl5pPr>
      <a:lvl6pPr marL="1673209" indent="-385048" algn="l" rtl="0" fontAlgn="base">
        <a:spcBef>
          <a:spcPts val="126"/>
        </a:spcBef>
        <a:spcAft>
          <a:spcPct val="0"/>
        </a:spcAft>
        <a:buClr>
          <a:srgbClr val="5487BD"/>
        </a:buClr>
        <a:buSzPct val="125000"/>
        <a:buFont typeface="Gill Sans" charset="0"/>
        <a:buChar char="•"/>
        <a:defRPr sz="1000">
          <a:solidFill>
            <a:schemeClr val="tx1"/>
          </a:solidFill>
          <a:latin typeface="+mn-lt"/>
          <a:sym typeface="Nobel-Regular" charset="0"/>
        </a:defRPr>
      </a:lvl6pPr>
      <a:lvl7pPr marL="1961245" indent="-385048" algn="l" rtl="0" fontAlgn="base">
        <a:spcBef>
          <a:spcPts val="126"/>
        </a:spcBef>
        <a:spcAft>
          <a:spcPct val="0"/>
        </a:spcAft>
        <a:buClr>
          <a:srgbClr val="5487BD"/>
        </a:buClr>
        <a:buSzPct val="125000"/>
        <a:buFont typeface="Gill Sans" charset="0"/>
        <a:buChar char="•"/>
        <a:defRPr sz="1000">
          <a:solidFill>
            <a:schemeClr val="tx1"/>
          </a:solidFill>
          <a:latin typeface="+mn-lt"/>
          <a:sym typeface="Nobel-Regular" charset="0"/>
        </a:defRPr>
      </a:lvl7pPr>
      <a:lvl8pPr marL="2249281" indent="-385048" algn="l" rtl="0" fontAlgn="base">
        <a:spcBef>
          <a:spcPts val="126"/>
        </a:spcBef>
        <a:spcAft>
          <a:spcPct val="0"/>
        </a:spcAft>
        <a:buClr>
          <a:srgbClr val="5487BD"/>
        </a:buClr>
        <a:buSzPct val="125000"/>
        <a:buFont typeface="Gill Sans" charset="0"/>
        <a:buChar char="•"/>
        <a:defRPr sz="1000">
          <a:solidFill>
            <a:schemeClr val="tx1"/>
          </a:solidFill>
          <a:latin typeface="+mn-lt"/>
          <a:sym typeface="Nobel-Regular" charset="0"/>
        </a:defRPr>
      </a:lvl8pPr>
      <a:lvl9pPr marL="2537317" indent="-385048" algn="l" rtl="0" fontAlgn="base">
        <a:spcBef>
          <a:spcPts val="126"/>
        </a:spcBef>
        <a:spcAft>
          <a:spcPct val="0"/>
        </a:spcAft>
        <a:buClr>
          <a:srgbClr val="5487BD"/>
        </a:buClr>
        <a:buSzPct val="125000"/>
        <a:buFont typeface="Gill Sans" charset="0"/>
        <a:buChar char="•"/>
        <a:defRPr sz="1000">
          <a:solidFill>
            <a:schemeClr val="tx1"/>
          </a:solidFill>
          <a:latin typeface="+mn-lt"/>
          <a:sym typeface="Nobel-Regular" charset="0"/>
        </a:defRPr>
      </a:lvl9pPr>
    </p:bodyStyle>
    <p:otherStyle>
      <a:defPPr>
        <a:defRPr lang="en-US"/>
      </a:defPPr>
      <a:lvl1pPr marL="0" algn="l" defTabSz="576072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1pPr>
      <a:lvl2pPr marL="288036" algn="l" defTabSz="576072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2pPr>
      <a:lvl3pPr marL="576072" algn="l" defTabSz="576072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3pPr>
      <a:lvl4pPr marL="864108" algn="l" defTabSz="576072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4pPr>
      <a:lvl5pPr marL="1152144" algn="l" defTabSz="576072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5pPr>
      <a:lvl6pPr marL="1440180" algn="l" defTabSz="576072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6pPr>
      <a:lvl7pPr marL="1728216" algn="l" defTabSz="576072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7pPr>
      <a:lvl8pPr marL="2016252" algn="l" defTabSz="576072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8pPr>
      <a:lvl9pPr marL="2304288" algn="l" defTabSz="576072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7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5035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07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5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4829"/>
            <a:ext cx="2133303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smtClean="0"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498" y="6244829"/>
            <a:ext cx="2895005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dirty="0"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 smtClean="0">
                <a:solidFill>
                  <a:srgbClr val="000000"/>
                </a:solidFill>
              </a:rPr>
              <a:t>Approved for Public Release; Distribution Unlimited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498" y="6244829"/>
            <a:ext cx="213330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smtClean="0">
                <a:ea typeface="+mn-ea"/>
                <a:cs typeface="+mn-cs"/>
              </a:defRPr>
            </a:lvl1pPr>
          </a:lstStyle>
          <a:p>
            <a:pPr>
              <a:defRPr/>
            </a:pPr>
            <a:fld id="{BB9DD6F0-7A73-1440-BACB-4D2DEB49D9AA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3080" name="Picture 8"/>
          <p:cNvPicPr>
            <a:picLocks noChangeAspect="1" noChangeArrowheads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298" y="6172200"/>
            <a:ext cx="1752005" cy="5203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262949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5" r:id="rId1"/>
    <p:sldLayoutId id="2147483866" r:id="rId2"/>
    <p:sldLayoutId id="2147483867" r:id="rId3"/>
    <p:sldLayoutId id="2147483868" r:id="rId4"/>
    <p:sldLayoutId id="2147483869" r:id="rId5"/>
    <p:sldLayoutId id="2147483870" r:id="rId6"/>
    <p:sldLayoutId id="2147483871" r:id="rId7"/>
    <p:sldLayoutId id="2147483872" r:id="rId8"/>
    <p:sldLayoutId id="2147483873" r:id="rId9"/>
    <p:sldLayoutId id="2147483874" r:id="rId10"/>
    <p:sldLayoutId id="2147483875" r:id="rId11"/>
  </p:sldLayoutIdLst>
  <p:hf sldNum="0" hdr="0" dt="0"/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399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599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798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043" indent="-342043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093" indent="-285036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0"/>
        </a:defRPr>
      </a:lvl2pPr>
      <a:lvl3pPr marL="1142143" indent="-228029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0"/>
        </a:defRPr>
      </a:lvl3pPr>
      <a:lvl4pPr marL="1599200" indent="-228029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0"/>
        </a:defRPr>
      </a:lvl4pPr>
      <a:lvl5pPr marL="2057257" indent="-228029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0"/>
        </a:defRPr>
      </a:lvl5pPr>
      <a:lvl6pPr marL="2514598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797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8997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196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39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39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99" algn="l" defTabSz="91439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99" algn="l" defTabSz="91439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98" algn="l" defTabSz="91439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98" algn="l" defTabSz="91439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97" algn="l" defTabSz="91439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97" algn="l" defTabSz="91439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96" algn="l" defTabSz="91439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1"/>
          <p:cNvPicPr>
            <a:picLocks noChangeAspect="1" noChangeArrowheads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1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357438" y="-9525"/>
            <a:ext cx="6736556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40005" tIns="40005" rIns="40005" bIns="4000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>
                <a:sym typeface="Nobel-Bold" charset="0"/>
              </a:rPr>
              <a:t>Click to edit Master title style</a:t>
            </a:r>
            <a:endParaRPr lang="en-US" dirty="0">
              <a:sym typeface="Nobel-Bold" charset="0"/>
            </a:endParaRPr>
          </a:p>
        </p:txBody>
      </p:sp>
      <p:pic>
        <p:nvPicPr>
          <p:cNvPr id="2052" name="Picture 3"/>
          <p:cNvPicPr>
            <a:picLocks noChangeAspect="1" noChangeArrowheads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6172200"/>
            <a:ext cx="1512761" cy="4745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099776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0" r:id="rId1"/>
    <p:sldLayoutId id="2147483891" r:id="rId2"/>
    <p:sldLayoutId id="2147483892" r:id="rId3"/>
    <p:sldLayoutId id="2147483893" r:id="rId4"/>
    <p:sldLayoutId id="2147483894" r:id="rId5"/>
    <p:sldLayoutId id="2147483895" r:id="rId6"/>
    <p:sldLayoutId id="2147483896" r:id="rId7"/>
    <p:sldLayoutId id="2147483897" r:id="rId8"/>
    <p:sldLayoutId id="2147483898" r:id="rId9"/>
    <p:sldLayoutId id="2147483899" r:id="rId10"/>
  </p:sldLayoutIdLst>
  <p:transition/>
  <p:hf sldNum="0" hdr="0" dt="0"/>
  <p:txStyles>
    <p:titleStyle>
      <a:lvl1pPr algn="ctr" rtl="0" eaLnBrk="1" fontAlgn="base" hangingPunct="1">
        <a:spcBef>
          <a:spcPts val="126"/>
        </a:spcBef>
        <a:spcAft>
          <a:spcPct val="0"/>
        </a:spcAft>
        <a:defRPr sz="2600">
          <a:solidFill>
            <a:srgbClr val="FFFFFF"/>
          </a:solidFill>
          <a:latin typeface="+mj-lt"/>
          <a:ea typeface="ＭＳ Ｐゴシック" charset="0"/>
          <a:cs typeface="ＭＳ Ｐゴシック" charset="0"/>
          <a:sym typeface="Nobel-Bold" charset="0"/>
        </a:defRPr>
      </a:lvl1pPr>
      <a:lvl2pPr algn="ctr" rtl="0" eaLnBrk="1" fontAlgn="base" hangingPunct="1">
        <a:spcBef>
          <a:spcPts val="126"/>
        </a:spcBef>
        <a:spcAft>
          <a:spcPct val="0"/>
        </a:spcAft>
        <a:defRPr sz="2600">
          <a:solidFill>
            <a:srgbClr val="FFFFFF"/>
          </a:solidFill>
          <a:latin typeface="Nobel-Bold" charset="0"/>
          <a:ea typeface="ＭＳ Ｐゴシック" charset="0"/>
          <a:cs typeface="ＭＳ Ｐゴシック" charset="0"/>
          <a:sym typeface="Nobel-Bold" charset="0"/>
        </a:defRPr>
      </a:lvl2pPr>
      <a:lvl3pPr algn="ctr" rtl="0" eaLnBrk="1" fontAlgn="base" hangingPunct="1">
        <a:spcBef>
          <a:spcPts val="126"/>
        </a:spcBef>
        <a:spcAft>
          <a:spcPct val="0"/>
        </a:spcAft>
        <a:defRPr sz="2600">
          <a:solidFill>
            <a:srgbClr val="FFFFFF"/>
          </a:solidFill>
          <a:latin typeface="Nobel-Bold" charset="0"/>
          <a:ea typeface="ＭＳ Ｐゴシック" charset="0"/>
          <a:cs typeface="ＭＳ Ｐゴシック" charset="0"/>
          <a:sym typeface="Nobel-Bold" charset="0"/>
        </a:defRPr>
      </a:lvl3pPr>
      <a:lvl4pPr algn="ctr" rtl="0" eaLnBrk="1" fontAlgn="base" hangingPunct="1">
        <a:spcBef>
          <a:spcPts val="126"/>
        </a:spcBef>
        <a:spcAft>
          <a:spcPct val="0"/>
        </a:spcAft>
        <a:defRPr sz="2600">
          <a:solidFill>
            <a:srgbClr val="FFFFFF"/>
          </a:solidFill>
          <a:latin typeface="Nobel-Bold" charset="0"/>
          <a:ea typeface="ＭＳ Ｐゴシック" charset="0"/>
          <a:cs typeface="ＭＳ Ｐゴシック" charset="0"/>
          <a:sym typeface="Nobel-Bold" charset="0"/>
        </a:defRPr>
      </a:lvl4pPr>
      <a:lvl5pPr algn="ctr" rtl="0" eaLnBrk="1" fontAlgn="base" hangingPunct="1">
        <a:spcBef>
          <a:spcPts val="126"/>
        </a:spcBef>
        <a:spcAft>
          <a:spcPct val="0"/>
        </a:spcAft>
        <a:defRPr sz="2600">
          <a:solidFill>
            <a:srgbClr val="FFFFFF"/>
          </a:solidFill>
          <a:latin typeface="Nobel-Bold" charset="0"/>
          <a:ea typeface="ＭＳ Ｐゴシック" charset="0"/>
          <a:cs typeface="ＭＳ Ｐゴシック" charset="0"/>
          <a:sym typeface="Nobel-Bold" charset="0"/>
        </a:defRPr>
      </a:lvl5pPr>
      <a:lvl6pPr marL="288036" eaLnBrk="1" fontAlgn="base" hangingPunct="1">
        <a:spcBef>
          <a:spcPts val="126"/>
        </a:spcBef>
        <a:spcAft>
          <a:spcPct val="0"/>
        </a:spcAft>
        <a:defRPr sz="2600">
          <a:solidFill>
            <a:srgbClr val="FFFFFF"/>
          </a:solidFill>
          <a:latin typeface="Nobel-Bold" charset="0"/>
          <a:sym typeface="Nobel-Bold" charset="0"/>
        </a:defRPr>
      </a:lvl6pPr>
      <a:lvl7pPr marL="576072" eaLnBrk="1" fontAlgn="base" hangingPunct="1">
        <a:spcBef>
          <a:spcPts val="126"/>
        </a:spcBef>
        <a:spcAft>
          <a:spcPct val="0"/>
        </a:spcAft>
        <a:defRPr sz="2600">
          <a:solidFill>
            <a:srgbClr val="FFFFFF"/>
          </a:solidFill>
          <a:latin typeface="Nobel-Bold" charset="0"/>
          <a:sym typeface="Nobel-Bold" charset="0"/>
        </a:defRPr>
      </a:lvl7pPr>
      <a:lvl8pPr marL="864108" eaLnBrk="1" fontAlgn="base" hangingPunct="1">
        <a:spcBef>
          <a:spcPts val="126"/>
        </a:spcBef>
        <a:spcAft>
          <a:spcPct val="0"/>
        </a:spcAft>
        <a:defRPr sz="2600">
          <a:solidFill>
            <a:srgbClr val="FFFFFF"/>
          </a:solidFill>
          <a:latin typeface="Nobel-Bold" charset="0"/>
          <a:sym typeface="Nobel-Bold" charset="0"/>
        </a:defRPr>
      </a:lvl8pPr>
      <a:lvl9pPr marL="1152144" eaLnBrk="1" fontAlgn="base" hangingPunct="1">
        <a:spcBef>
          <a:spcPts val="126"/>
        </a:spcBef>
        <a:spcAft>
          <a:spcPct val="0"/>
        </a:spcAft>
        <a:defRPr sz="2600">
          <a:solidFill>
            <a:srgbClr val="FFFFFF"/>
          </a:solidFill>
          <a:latin typeface="Nobel-Bold" charset="0"/>
          <a:sym typeface="Nobel-Bold" charset="0"/>
        </a:defRPr>
      </a:lvl9pPr>
    </p:titleStyle>
    <p:bodyStyle>
      <a:lvl1pPr marL="172022" indent="-172022" algn="l" rtl="0" eaLnBrk="1" fontAlgn="base" hangingPunct="1">
        <a:spcBef>
          <a:spcPts val="441"/>
        </a:spcBef>
        <a:spcAft>
          <a:spcPct val="0"/>
        </a:spcAft>
        <a:buClr>
          <a:srgbClr val="5487BD"/>
        </a:buClr>
        <a:buSzPct val="125000"/>
        <a:buFont typeface="Gill Sans" charset="0"/>
        <a:buChar char="•"/>
        <a:defRPr sz="1300">
          <a:solidFill>
            <a:schemeClr val="tx1"/>
          </a:solidFill>
          <a:latin typeface="+mn-lt"/>
          <a:ea typeface="ＭＳ Ｐゴシック" charset="0"/>
          <a:cs typeface="ＭＳ Ｐゴシック" charset="0"/>
          <a:sym typeface="Nobel-Regular" charset="0"/>
        </a:defRPr>
      </a:lvl1pPr>
      <a:lvl2pPr marL="420053" indent="-212027" algn="l" rtl="0" eaLnBrk="1" fontAlgn="base" hangingPunct="1">
        <a:spcBef>
          <a:spcPts val="126"/>
        </a:spcBef>
        <a:spcAft>
          <a:spcPct val="0"/>
        </a:spcAft>
        <a:buClr>
          <a:srgbClr val="5487BD"/>
        </a:buClr>
        <a:buSzPct val="125000"/>
        <a:buFont typeface="Gill Sans" charset="0"/>
        <a:buChar char="•"/>
        <a:defRPr sz="1000">
          <a:solidFill>
            <a:schemeClr val="tx1"/>
          </a:solidFill>
          <a:latin typeface="+mn-lt"/>
          <a:ea typeface="ＭＳ Ｐゴシック" charset="0"/>
          <a:sym typeface="Nobel-Regular" charset="0"/>
        </a:defRPr>
      </a:lvl2pPr>
      <a:lvl3pPr marL="769096" indent="-337042" algn="l" rtl="0" eaLnBrk="1" fontAlgn="base" hangingPunct="1">
        <a:spcBef>
          <a:spcPts val="126"/>
        </a:spcBef>
        <a:spcAft>
          <a:spcPct val="0"/>
        </a:spcAft>
        <a:buClr>
          <a:srgbClr val="5487BD"/>
        </a:buClr>
        <a:buSzPct val="125000"/>
        <a:buFont typeface="Gill Sans" charset="0"/>
        <a:buChar char="•"/>
        <a:defRPr sz="1000">
          <a:solidFill>
            <a:schemeClr val="tx1"/>
          </a:solidFill>
          <a:latin typeface="+mn-lt"/>
          <a:ea typeface="ＭＳ Ｐゴシック" charset="0"/>
          <a:sym typeface="Nobel-Regular" charset="0"/>
        </a:defRPr>
      </a:lvl3pPr>
      <a:lvl4pPr marL="1077135" indent="-405051" algn="l" rtl="0" eaLnBrk="1" fontAlgn="base" hangingPunct="1">
        <a:spcBef>
          <a:spcPts val="126"/>
        </a:spcBef>
        <a:spcAft>
          <a:spcPct val="0"/>
        </a:spcAft>
        <a:buClr>
          <a:srgbClr val="5487BD"/>
        </a:buClr>
        <a:buSzPct val="125000"/>
        <a:buFont typeface="Gill Sans" charset="0"/>
        <a:buChar char="•"/>
        <a:defRPr sz="1000">
          <a:solidFill>
            <a:schemeClr val="tx1"/>
          </a:solidFill>
          <a:latin typeface="+mn-lt"/>
          <a:ea typeface="ＭＳ Ｐゴシック" charset="0"/>
          <a:sym typeface="Nobel-Regular" charset="0"/>
        </a:defRPr>
      </a:lvl4pPr>
      <a:lvl5pPr marL="1385173" indent="-385048" algn="l" rtl="0" eaLnBrk="1" fontAlgn="base" hangingPunct="1">
        <a:spcBef>
          <a:spcPts val="126"/>
        </a:spcBef>
        <a:spcAft>
          <a:spcPct val="0"/>
        </a:spcAft>
        <a:buClr>
          <a:srgbClr val="5487BD"/>
        </a:buClr>
        <a:buSzPct val="125000"/>
        <a:buFont typeface="Gill Sans" charset="0"/>
        <a:buChar char="•"/>
        <a:defRPr sz="1000">
          <a:solidFill>
            <a:schemeClr val="tx1"/>
          </a:solidFill>
          <a:latin typeface="+mn-lt"/>
          <a:ea typeface="ＭＳ Ｐゴシック" charset="0"/>
          <a:sym typeface="Nobel-Regular" charset="0"/>
        </a:defRPr>
      </a:lvl5pPr>
      <a:lvl6pPr marL="1673209" indent="-385048" algn="l" rtl="0" eaLnBrk="1" fontAlgn="base" hangingPunct="1">
        <a:spcBef>
          <a:spcPts val="126"/>
        </a:spcBef>
        <a:spcAft>
          <a:spcPct val="0"/>
        </a:spcAft>
        <a:buClr>
          <a:srgbClr val="5487BD"/>
        </a:buClr>
        <a:buSzPct val="125000"/>
        <a:buFont typeface="Gill Sans" charset="0"/>
        <a:buChar char="•"/>
        <a:defRPr sz="1000">
          <a:solidFill>
            <a:schemeClr val="tx1"/>
          </a:solidFill>
          <a:latin typeface="+mn-lt"/>
          <a:sym typeface="Nobel-Regular" charset="0"/>
        </a:defRPr>
      </a:lvl6pPr>
      <a:lvl7pPr marL="1961245" indent="-385048" algn="l" rtl="0" eaLnBrk="1" fontAlgn="base" hangingPunct="1">
        <a:spcBef>
          <a:spcPts val="126"/>
        </a:spcBef>
        <a:spcAft>
          <a:spcPct val="0"/>
        </a:spcAft>
        <a:buClr>
          <a:srgbClr val="5487BD"/>
        </a:buClr>
        <a:buSzPct val="125000"/>
        <a:buFont typeface="Gill Sans" charset="0"/>
        <a:buChar char="•"/>
        <a:defRPr sz="1000">
          <a:solidFill>
            <a:schemeClr val="tx1"/>
          </a:solidFill>
          <a:latin typeface="+mn-lt"/>
          <a:sym typeface="Nobel-Regular" charset="0"/>
        </a:defRPr>
      </a:lvl7pPr>
      <a:lvl8pPr marL="2249281" indent="-385048" algn="l" rtl="0" eaLnBrk="1" fontAlgn="base" hangingPunct="1">
        <a:spcBef>
          <a:spcPts val="126"/>
        </a:spcBef>
        <a:spcAft>
          <a:spcPct val="0"/>
        </a:spcAft>
        <a:buClr>
          <a:srgbClr val="5487BD"/>
        </a:buClr>
        <a:buSzPct val="125000"/>
        <a:buFont typeface="Gill Sans" charset="0"/>
        <a:buChar char="•"/>
        <a:defRPr sz="1000">
          <a:solidFill>
            <a:schemeClr val="tx1"/>
          </a:solidFill>
          <a:latin typeface="+mn-lt"/>
          <a:sym typeface="Nobel-Regular" charset="0"/>
        </a:defRPr>
      </a:lvl8pPr>
      <a:lvl9pPr marL="2537317" indent="-385048" algn="l" rtl="0" eaLnBrk="1" fontAlgn="base" hangingPunct="1">
        <a:spcBef>
          <a:spcPts val="126"/>
        </a:spcBef>
        <a:spcAft>
          <a:spcPct val="0"/>
        </a:spcAft>
        <a:buClr>
          <a:srgbClr val="5487BD"/>
        </a:buClr>
        <a:buSzPct val="125000"/>
        <a:buFont typeface="Gill Sans" charset="0"/>
        <a:buChar char="•"/>
        <a:defRPr sz="1000">
          <a:solidFill>
            <a:schemeClr val="tx1"/>
          </a:solidFill>
          <a:latin typeface="+mn-lt"/>
          <a:sym typeface="Nobel-Regular" charset="0"/>
        </a:defRPr>
      </a:lvl9pPr>
    </p:bodyStyle>
    <p:otherStyle>
      <a:defPPr>
        <a:defRPr lang="en-US"/>
      </a:defPPr>
      <a:lvl1pPr marL="0" algn="l" defTabSz="576072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1pPr>
      <a:lvl2pPr marL="288036" algn="l" defTabSz="576072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2pPr>
      <a:lvl3pPr marL="576072" algn="l" defTabSz="576072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3pPr>
      <a:lvl4pPr marL="864108" algn="l" defTabSz="576072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4pPr>
      <a:lvl5pPr marL="1152144" algn="l" defTabSz="576072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5pPr>
      <a:lvl6pPr marL="1440180" algn="l" defTabSz="576072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6pPr>
      <a:lvl7pPr marL="1728216" algn="l" defTabSz="576072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7pPr>
      <a:lvl8pPr marL="2016252" algn="l" defTabSz="576072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8pPr>
      <a:lvl9pPr marL="2304288" algn="l" defTabSz="576072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ackground.jp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051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357438" y="-9525"/>
            <a:ext cx="6736556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40005" tIns="40005" rIns="40005" bIns="4000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Nobel-Bold" charset="0"/>
              </a:rPr>
              <a:t>Click to edit Master title style</a:t>
            </a:r>
          </a:p>
        </p:txBody>
      </p:sp>
      <p:pic>
        <p:nvPicPr>
          <p:cNvPr id="2052" name="Picture 3"/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6172200"/>
            <a:ext cx="1512761" cy="4745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06355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1" r:id="rId1"/>
    <p:sldLayoutId id="2147483902" r:id="rId2"/>
    <p:sldLayoutId id="2147483903" r:id="rId3"/>
    <p:sldLayoutId id="2147483904" r:id="rId4"/>
    <p:sldLayoutId id="2147483905" r:id="rId5"/>
  </p:sldLayoutIdLst>
  <p:transition/>
  <p:hf sldNum="0" hdr="0" dt="0"/>
  <p:txStyles>
    <p:titleStyle>
      <a:lvl1pPr algn="ctr" rtl="0" eaLnBrk="0" fontAlgn="base" hangingPunct="0">
        <a:spcBef>
          <a:spcPts val="126"/>
        </a:spcBef>
        <a:spcAft>
          <a:spcPct val="0"/>
        </a:spcAft>
        <a:defRPr sz="2600">
          <a:solidFill>
            <a:srgbClr val="FFFFFF"/>
          </a:solidFill>
          <a:latin typeface="+mj-lt"/>
          <a:ea typeface="ＭＳ Ｐゴシック" charset="0"/>
          <a:cs typeface="ＭＳ Ｐゴシック" charset="0"/>
          <a:sym typeface="Nobel-Bold" charset="0"/>
        </a:defRPr>
      </a:lvl1pPr>
      <a:lvl2pPr algn="ctr" rtl="0" eaLnBrk="0" fontAlgn="base" hangingPunct="0">
        <a:spcBef>
          <a:spcPts val="126"/>
        </a:spcBef>
        <a:spcAft>
          <a:spcPct val="0"/>
        </a:spcAft>
        <a:defRPr sz="2600">
          <a:solidFill>
            <a:srgbClr val="FFFFFF"/>
          </a:solidFill>
          <a:latin typeface="Nobel-Bold" charset="0"/>
          <a:ea typeface="ＭＳ Ｐゴシック" charset="0"/>
          <a:cs typeface="ＭＳ Ｐゴシック" charset="0"/>
          <a:sym typeface="Nobel-Bold" charset="0"/>
        </a:defRPr>
      </a:lvl2pPr>
      <a:lvl3pPr algn="ctr" rtl="0" eaLnBrk="0" fontAlgn="base" hangingPunct="0">
        <a:spcBef>
          <a:spcPts val="126"/>
        </a:spcBef>
        <a:spcAft>
          <a:spcPct val="0"/>
        </a:spcAft>
        <a:defRPr sz="2600">
          <a:solidFill>
            <a:srgbClr val="FFFFFF"/>
          </a:solidFill>
          <a:latin typeface="Nobel-Bold" charset="0"/>
          <a:ea typeface="ＭＳ Ｐゴシック" charset="0"/>
          <a:cs typeface="ＭＳ Ｐゴシック" charset="0"/>
          <a:sym typeface="Nobel-Bold" charset="0"/>
        </a:defRPr>
      </a:lvl3pPr>
      <a:lvl4pPr algn="ctr" rtl="0" eaLnBrk="0" fontAlgn="base" hangingPunct="0">
        <a:spcBef>
          <a:spcPts val="126"/>
        </a:spcBef>
        <a:spcAft>
          <a:spcPct val="0"/>
        </a:spcAft>
        <a:defRPr sz="2600">
          <a:solidFill>
            <a:srgbClr val="FFFFFF"/>
          </a:solidFill>
          <a:latin typeface="Nobel-Bold" charset="0"/>
          <a:ea typeface="ＭＳ Ｐゴシック" charset="0"/>
          <a:cs typeface="ＭＳ Ｐゴシック" charset="0"/>
          <a:sym typeface="Nobel-Bold" charset="0"/>
        </a:defRPr>
      </a:lvl4pPr>
      <a:lvl5pPr algn="ctr" rtl="0" eaLnBrk="0" fontAlgn="base" hangingPunct="0">
        <a:spcBef>
          <a:spcPts val="126"/>
        </a:spcBef>
        <a:spcAft>
          <a:spcPct val="0"/>
        </a:spcAft>
        <a:defRPr sz="2600">
          <a:solidFill>
            <a:srgbClr val="FFFFFF"/>
          </a:solidFill>
          <a:latin typeface="Nobel-Bold" charset="0"/>
          <a:ea typeface="ＭＳ Ｐゴシック" charset="0"/>
          <a:cs typeface="ＭＳ Ｐゴシック" charset="0"/>
          <a:sym typeface="Nobel-Bold" charset="0"/>
        </a:defRPr>
      </a:lvl5pPr>
      <a:lvl6pPr marL="288036" fontAlgn="base">
        <a:spcBef>
          <a:spcPts val="126"/>
        </a:spcBef>
        <a:spcAft>
          <a:spcPct val="0"/>
        </a:spcAft>
        <a:defRPr sz="2600">
          <a:solidFill>
            <a:srgbClr val="FFFFFF"/>
          </a:solidFill>
          <a:latin typeface="Nobel-Bold" charset="0"/>
          <a:sym typeface="Nobel-Bold" charset="0"/>
        </a:defRPr>
      </a:lvl6pPr>
      <a:lvl7pPr marL="576072" fontAlgn="base">
        <a:spcBef>
          <a:spcPts val="126"/>
        </a:spcBef>
        <a:spcAft>
          <a:spcPct val="0"/>
        </a:spcAft>
        <a:defRPr sz="2600">
          <a:solidFill>
            <a:srgbClr val="FFFFFF"/>
          </a:solidFill>
          <a:latin typeface="Nobel-Bold" charset="0"/>
          <a:sym typeface="Nobel-Bold" charset="0"/>
        </a:defRPr>
      </a:lvl7pPr>
      <a:lvl8pPr marL="864108" fontAlgn="base">
        <a:spcBef>
          <a:spcPts val="126"/>
        </a:spcBef>
        <a:spcAft>
          <a:spcPct val="0"/>
        </a:spcAft>
        <a:defRPr sz="2600">
          <a:solidFill>
            <a:srgbClr val="FFFFFF"/>
          </a:solidFill>
          <a:latin typeface="Nobel-Bold" charset="0"/>
          <a:sym typeface="Nobel-Bold" charset="0"/>
        </a:defRPr>
      </a:lvl8pPr>
      <a:lvl9pPr marL="1152144" fontAlgn="base">
        <a:spcBef>
          <a:spcPts val="126"/>
        </a:spcBef>
        <a:spcAft>
          <a:spcPct val="0"/>
        </a:spcAft>
        <a:defRPr sz="2600">
          <a:solidFill>
            <a:srgbClr val="FFFFFF"/>
          </a:solidFill>
          <a:latin typeface="Nobel-Bold" charset="0"/>
          <a:sym typeface="Nobel-Bold" charset="0"/>
        </a:defRPr>
      </a:lvl9pPr>
    </p:titleStyle>
    <p:bodyStyle>
      <a:lvl1pPr marL="172022" indent="-172022" algn="l" rtl="0" eaLnBrk="0" fontAlgn="base" hangingPunct="0">
        <a:spcBef>
          <a:spcPts val="441"/>
        </a:spcBef>
        <a:spcAft>
          <a:spcPct val="0"/>
        </a:spcAft>
        <a:buClr>
          <a:srgbClr val="5487BD"/>
        </a:buClr>
        <a:buSzPct val="125000"/>
        <a:buFont typeface="Gill Sans" charset="0"/>
        <a:buChar char="•"/>
        <a:defRPr sz="1300">
          <a:solidFill>
            <a:schemeClr val="tx1"/>
          </a:solidFill>
          <a:latin typeface="+mn-lt"/>
          <a:ea typeface="ＭＳ Ｐゴシック" charset="0"/>
          <a:cs typeface="ＭＳ Ｐゴシック" charset="0"/>
          <a:sym typeface="Nobel-Regular" charset="0"/>
        </a:defRPr>
      </a:lvl1pPr>
      <a:lvl2pPr marL="420053" indent="-212027" algn="l" rtl="0" eaLnBrk="0" fontAlgn="base" hangingPunct="0">
        <a:spcBef>
          <a:spcPts val="126"/>
        </a:spcBef>
        <a:spcAft>
          <a:spcPct val="0"/>
        </a:spcAft>
        <a:buClr>
          <a:srgbClr val="5487BD"/>
        </a:buClr>
        <a:buSzPct val="125000"/>
        <a:buFont typeface="Gill Sans" charset="0"/>
        <a:buChar char="•"/>
        <a:defRPr sz="1000">
          <a:solidFill>
            <a:schemeClr val="tx1"/>
          </a:solidFill>
          <a:latin typeface="+mn-lt"/>
          <a:ea typeface="ＭＳ Ｐゴシック" charset="0"/>
          <a:sym typeface="Nobel-Regular" charset="0"/>
        </a:defRPr>
      </a:lvl2pPr>
      <a:lvl3pPr marL="769096" indent="-337042" algn="l" rtl="0" eaLnBrk="0" fontAlgn="base" hangingPunct="0">
        <a:spcBef>
          <a:spcPts val="126"/>
        </a:spcBef>
        <a:spcAft>
          <a:spcPct val="0"/>
        </a:spcAft>
        <a:buClr>
          <a:srgbClr val="5487BD"/>
        </a:buClr>
        <a:buSzPct val="125000"/>
        <a:buFont typeface="Gill Sans" charset="0"/>
        <a:buChar char="•"/>
        <a:defRPr sz="1000">
          <a:solidFill>
            <a:schemeClr val="tx1"/>
          </a:solidFill>
          <a:latin typeface="+mn-lt"/>
          <a:ea typeface="ＭＳ Ｐゴシック" charset="0"/>
          <a:sym typeface="Nobel-Regular" charset="0"/>
        </a:defRPr>
      </a:lvl3pPr>
      <a:lvl4pPr marL="1077135" indent="-405051" algn="l" rtl="0" eaLnBrk="0" fontAlgn="base" hangingPunct="0">
        <a:spcBef>
          <a:spcPts val="126"/>
        </a:spcBef>
        <a:spcAft>
          <a:spcPct val="0"/>
        </a:spcAft>
        <a:buClr>
          <a:srgbClr val="5487BD"/>
        </a:buClr>
        <a:buSzPct val="125000"/>
        <a:buFont typeface="Gill Sans" charset="0"/>
        <a:buChar char="•"/>
        <a:defRPr sz="1000">
          <a:solidFill>
            <a:schemeClr val="tx1"/>
          </a:solidFill>
          <a:latin typeface="+mn-lt"/>
          <a:ea typeface="ＭＳ Ｐゴシック" charset="0"/>
          <a:sym typeface="Nobel-Regular" charset="0"/>
        </a:defRPr>
      </a:lvl4pPr>
      <a:lvl5pPr marL="1385173" indent="-385048" algn="l" rtl="0" eaLnBrk="0" fontAlgn="base" hangingPunct="0">
        <a:spcBef>
          <a:spcPts val="126"/>
        </a:spcBef>
        <a:spcAft>
          <a:spcPct val="0"/>
        </a:spcAft>
        <a:buClr>
          <a:srgbClr val="5487BD"/>
        </a:buClr>
        <a:buSzPct val="125000"/>
        <a:buFont typeface="Gill Sans" charset="0"/>
        <a:buChar char="•"/>
        <a:defRPr sz="1000">
          <a:solidFill>
            <a:schemeClr val="tx1"/>
          </a:solidFill>
          <a:latin typeface="+mn-lt"/>
          <a:ea typeface="ＭＳ Ｐゴシック" charset="0"/>
          <a:sym typeface="Nobel-Regular" charset="0"/>
        </a:defRPr>
      </a:lvl5pPr>
      <a:lvl6pPr marL="1673209" indent="-385048" algn="l" rtl="0" fontAlgn="base">
        <a:spcBef>
          <a:spcPts val="126"/>
        </a:spcBef>
        <a:spcAft>
          <a:spcPct val="0"/>
        </a:spcAft>
        <a:buClr>
          <a:srgbClr val="5487BD"/>
        </a:buClr>
        <a:buSzPct val="125000"/>
        <a:buFont typeface="Gill Sans" charset="0"/>
        <a:buChar char="•"/>
        <a:defRPr sz="1000">
          <a:solidFill>
            <a:schemeClr val="tx1"/>
          </a:solidFill>
          <a:latin typeface="+mn-lt"/>
          <a:sym typeface="Nobel-Regular" charset="0"/>
        </a:defRPr>
      </a:lvl6pPr>
      <a:lvl7pPr marL="1961245" indent="-385048" algn="l" rtl="0" fontAlgn="base">
        <a:spcBef>
          <a:spcPts val="126"/>
        </a:spcBef>
        <a:spcAft>
          <a:spcPct val="0"/>
        </a:spcAft>
        <a:buClr>
          <a:srgbClr val="5487BD"/>
        </a:buClr>
        <a:buSzPct val="125000"/>
        <a:buFont typeface="Gill Sans" charset="0"/>
        <a:buChar char="•"/>
        <a:defRPr sz="1000">
          <a:solidFill>
            <a:schemeClr val="tx1"/>
          </a:solidFill>
          <a:latin typeface="+mn-lt"/>
          <a:sym typeface="Nobel-Regular" charset="0"/>
        </a:defRPr>
      </a:lvl7pPr>
      <a:lvl8pPr marL="2249281" indent="-385048" algn="l" rtl="0" fontAlgn="base">
        <a:spcBef>
          <a:spcPts val="126"/>
        </a:spcBef>
        <a:spcAft>
          <a:spcPct val="0"/>
        </a:spcAft>
        <a:buClr>
          <a:srgbClr val="5487BD"/>
        </a:buClr>
        <a:buSzPct val="125000"/>
        <a:buFont typeface="Gill Sans" charset="0"/>
        <a:buChar char="•"/>
        <a:defRPr sz="1000">
          <a:solidFill>
            <a:schemeClr val="tx1"/>
          </a:solidFill>
          <a:latin typeface="+mn-lt"/>
          <a:sym typeface="Nobel-Regular" charset="0"/>
        </a:defRPr>
      </a:lvl8pPr>
      <a:lvl9pPr marL="2537317" indent="-385048" algn="l" rtl="0" fontAlgn="base">
        <a:spcBef>
          <a:spcPts val="126"/>
        </a:spcBef>
        <a:spcAft>
          <a:spcPct val="0"/>
        </a:spcAft>
        <a:buClr>
          <a:srgbClr val="5487BD"/>
        </a:buClr>
        <a:buSzPct val="125000"/>
        <a:buFont typeface="Gill Sans" charset="0"/>
        <a:buChar char="•"/>
        <a:defRPr sz="1000">
          <a:solidFill>
            <a:schemeClr val="tx1"/>
          </a:solidFill>
          <a:latin typeface="+mn-lt"/>
          <a:sym typeface="Nobel-Regular" charset="0"/>
        </a:defRPr>
      </a:lvl9pPr>
    </p:bodyStyle>
    <p:otherStyle>
      <a:defPPr>
        <a:defRPr lang="en-US"/>
      </a:defPPr>
      <a:lvl1pPr marL="0" algn="l" defTabSz="576072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1pPr>
      <a:lvl2pPr marL="288036" algn="l" defTabSz="576072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2pPr>
      <a:lvl3pPr marL="576072" algn="l" defTabSz="576072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3pPr>
      <a:lvl4pPr marL="864108" algn="l" defTabSz="576072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4pPr>
      <a:lvl5pPr marL="1152144" algn="l" defTabSz="576072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5pPr>
      <a:lvl6pPr marL="1440180" algn="l" defTabSz="576072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6pPr>
      <a:lvl7pPr marL="1728216" algn="l" defTabSz="576072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7pPr>
      <a:lvl8pPr marL="2016252" algn="l" defTabSz="576072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8pPr>
      <a:lvl9pPr marL="2304288" algn="l" defTabSz="576072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ackground.jpg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051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357440" y="-9525"/>
            <a:ext cx="6736556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40005" tIns="40005" rIns="40005" bIns="4000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Nobel-Bold" charset="0"/>
              </a:rPr>
              <a:t>Click to edit Master title style</a:t>
            </a:r>
          </a:p>
        </p:txBody>
      </p:sp>
      <p:pic>
        <p:nvPicPr>
          <p:cNvPr id="2052" name="Picture 3"/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4" y="6172200"/>
            <a:ext cx="1512761" cy="4745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911962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1" r:id="rId1"/>
    <p:sldLayoutId id="2147483932" r:id="rId2"/>
    <p:sldLayoutId id="2147483933" r:id="rId3"/>
    <p:sldLayoutId id="2147483934" r:id="rId4"/>
    <p:sldLayoutId id="2147483935" r:id="rId5"/>
  </p:sldLayoutIdLst>
  <p:transition/>
  <p:hf sldNum="0" hdr="0" dt="0"/>
  <p:txStyles>
    <p:titleStyle>
      <a:lvl1pPr algn="ctr" rtl="0" eaLnBrk="0" fontAlgn="base" hangingPunct="0">
        <a:spcBef>
          <a:spcPts val="126"/>
        </a:spcBef>
        <a:spcAft>
          <a:spcPct val="0"/>
        </a:spcAft>
        <a:defRPr sz="2600">
          <a:solidFill>
            <a:srgbClr val="FFFFFF"/>
          </a:solidFill>
          <a:latin typeface="+mj-lt"/>
          <a:ea typeface="ＭＳ Ｐゴシック" charset="0"/>
          <a:cs typeface="ＭＳ Ｐゴシック" charset="0"/>
          <a:sym typeface="Nobel-Bold" charset="0"/>
        </a:defRPr>
      </a:lvl1pPr>
      <a:lvl2pPr algn="ctr" rtl="0" eaLnBrk="0" fontAlgn="base" hangingPunct="0">
        <a:spcBef>
          <a:spcPts val="126"/>
        </a:spcBef>
        <a:spcAft>
          <a:spcPct val="0"/>
        </a:spcAft>
        <a:defRPr sz="2600">
          <a:solidFill>
            <a:srgbClr val="FFFFFF"/>
          </a:solidFill>
          <a:latin typeface="Nobel-Bold" charset="0"/>
          <a:ea typeface="ＭＳ Ｐゴシック" charset="0"/>
          <a:cs typeface="ＭＳ Ｐゴシック" charset="0"/>
          <a:sym typeface="Nobel-Bold" charset="0"/>
        </a:defRPr>
      </a:lvl2pPr>
      <a:lvl3pPr algn="ctr" rtl="0" eaLnBrk="0" fontAlgn="base" hangingPunct="0">
        <a:spcBef>
          <a:spcPts val="126"/>
        </a:spcBef>
        <a:spcAft>
          <a:spcPct val="0"/>
        </a:spcAft>
        <a:defRPr sz="2600">
          <a:solidFill>
            <a:srgbClr val="FFFFFF"/>
          </a:solidFill>
          <a:latin typeface="Nobel-Bold" charset="0"/>
          <a:ea typeface="ＭＳ Ｐゴシック" charset="0"/>
          <a:cs typeface="ＭＳ Ｐゴシック" charset="0"/>
          <a:sym typeface="Nobel-Bold" charset="0"/>
        </a:defRPr>
      </a:lvl3pPr>
      <a:lvl4pPr algn="ctr" rtl="0" eaLnBrk="0" fontAlgn="base" hangingPunct="0">
        <a:spcBef>
          <a:spcPts val="126"/>
        </a:spcBef>
        <a:spcAft>
          <a:spcPct val="0"/>
        </a:spcAft>
        <a:defRPr sz="2600">
          <a:solidFill>
            <a:srgbClr val="FFFFFF"/>
          </a:solidFill>
          <a:latin typeface="Nobel-Bold" charset="0"/>
          <a:ea typeface="ＭＳ Ｐゴシック" charset="0"/>
          <a:cs typeface="ＭＳ Ｐゴシック" charset="0"/>
          <a:sym typeface="Nobel-Bold" charset="0"/>
        </a:defRPr>
      </a:lvl4pPr>
      <a:lvl5pPr algn="ctr" rtl="0" eaLnBrk="0" fontAlgn="base" hangingPunct="0">
        <a:spcBef>
          <a:spcPts val="126"/>
        </a:spcBef>
        <a:spcAft>
          <a:spcPct val="0"/>
        </a:spcAft>
        <a:defRPr sz="2600">
          <a:solidFill>
            <a:srgbClr val="FFFFFF"/>
          </a:solidFill>
          <a:latin typeface="Nobel-Bold" charset="0"/>
          <a:ea typeface="ＭＳ Ｐゴシック" charset="0"/>
          <a:cs typeface="ＭＳ Ｐゴシック" charset="0"/>
          <a:sym typeface="Nobel-Bold" charset="0"/>
        </a:defRPr>
      </a:lvl5pPr>
      <a:lvl6pPr marL="288036" fontAlgn="base">
        <a:spcBef>
          <a:spcPts val="126"/>
        </a:spcBef>
        <a:spcAft>
          <a:spcPct val="0"/>
        </a:spcAft>
        <a:defRPr sz="2600">
          <a:solidFill>
            <a:srgbClr val="FFFFFF"/>
          </a:solidFill>
          <a:latin typeface="Nobel-Bold" charset="0"/>
          <a:sym typeface="Nobel-Bold" charset="0"/>
        </a:defRPr>
      </a:lvl6pPr>
      <a:lvl7pPr marL="576072" fontAlgn="base">
        <a:spcBef>
          <a:spcPts val="126"/>
        </a:spcBef>
        <a:spcAft>
          <a:spcPct val="0"/>
        </a:spcAft>
        <a:defRPr sz="2600">
          <a:solidFill>
            <a:srgbClr val="FFFFFF"/>
          </a:solidFill>
          <a:latin typeface="Nobel-Bold" charset="0"/>
          <a:sym typeface="Nobel-Bold" charset="0"/>
        </a:defRPr>
      </a:lvl7pPr>
      <a:lvl8pPr marL="864108" fontAlgn="base">
        <a:spcBef>
          <a:spcPts val="126"/>
        </a:spcBef>
        <a:spcAft>
          <a:spcPct val="0"/>
        </a:spcAft>
        <a:defRPr sz="2600">
          <a:solidFill>
            <a:srgbClr val="FFFFFF"/>
          </a:solidFill>
          <a:latin typeface="Nobel-Bold" charset="0"/>
          <a:sym typeface="Nobel-Bold" charset="0"/>
        </a:defRPr>
      </a:lvl8pPr>
      <a:lvl9pPr marL="1152144" fontAlgn="base">
        <a:spcBef>
          <a:spcPts val="126"/>
        </a:spcBef>
        <a:spcAft>
          <a:spcPct val="0"/>
        </a:spcAft>
        <a:defRPr sz="2600">
          <a:solidFill>
            <a:srgbClr val="FFFFFF"/>
          </a:solidFill>
          <a:latin typeface="Nobel-Bold" charset="0"/>
          <a:sym typeface="Nobel-Bold" charset="0"/>
        </a:defRPr>
      </a:lvl9pPr>
    </p:titleStyle>
    <p:bodyStyle>
      <a:lvl1pPr marL="172022" indent="-172022" algn="l" rtl="0" eaLnBrk="0" fontAlgn="base" hangingPunct="0">
        <a:spcBef>
          <a:spcPts val="441"/>
        </a:spcBef>
        <a:spcAft>
          <a:spcPct val="0"/>
        </a:spcAft>
        <a:buClr>
          <a:srgbClr val="5487BD"/>
        </a:buClr>
        <a:buSzPct val="125000"/>
        <a:buFont typeface="Gill Sans" charset="0"/>
        <a:buChar char="•"/>
        <a:defRPr sz="1300">
          <a:solidFill>
            <a:schemeClr val="tx1"/>
          </a:solidFill>
          <a:latin typeface="+mn-lt"/>
          <a:ea typeface="ＭＳ Ｐゴシック" charset="0"/>
          <a:cs typeface="ＭＳ Ｐゴシック" charset="0"/>
          <a:sym typeface="Nobel-Regular" charset="0"/>
        </a:defRPr>
      </a:lvl1pPr>
      <a:lvl2pPr marL="420053" indent="-212027" algn="l" rtl="0" eaLnBrk="0" fontAlgn="base" hangingPunct="0">
        <a:spcBef>
          <a:spcPts val="126"/>
        </a:spcBef>
        <a:spcAft>
          <a:spcPct val="0"/>
        </a:spcAft>
        <a:buClr>
          <a:srgbClr val="5487BD"/>
        </a:buClr>
        <a:buSzPct val="125000"/>
        <a:buFont typeface="Gill Sans" charset="0"/>
        <a:buChar char="•"/>
        <a:defRPr sz="1000">
          <a:solidFill>
            <a:schemeClr val="tx1"/>
          </a:solidFill>
          <a:latin typeface="+mn-lt"/>
          <a:ea typeface="ＭＳ Ｐゴシック" charset="0"/>
          <a:sym typeface="Nobel-Regular" charset="0"/>
        </a:defRPr>
      </a:lvl2pPr>
      <a:lvl3pPr marL="769096" indent="-337042" algn="l" rtl="0" eaLnBrk="0" fontAlgn="base" hangingPunct="0">
        <a:spcBef>
          <a:spcPts val="126"/>
        </a:spcBef>
        <a:spcAft>
          <a:spcPct val="0"/>
        </a:spcAft>
        <a:buClr>
          <a:srgbClr val="5487BD"/>
        </a:buClr>
        <a:buSzPct val="125000"/>
        <a:buFont typeface="Gill Sans" charset="0"/>
        <a:buChar char="•"/>
        <a:defRPr sz="1000">
          <a:solidFill>
            <a:schemeClr val="tx1"/>
          </a:solidFill>
          <a:latin typeface="+mn-lt"/>
          <a:ea typeface="ＭＳ Ｐゴシック" charset="0"/>
          <a:sym typeface="Nobel-Regular" charset="0"/>
        </a:defRPr>
      </a:lvl3pPr>
      <a:lvl4pPr marL="1077135" indent="-405051" algn="l" rtl="0" eaLnBrk="0" fontAlgn="base" hangingPunct="0">
        <a:spcBef>
          <a:spcPts val="126"/>
        </a:spcBef>
        <a:spcAft>
          <a:spcPct val="0"/>
        </a:spcAft>
        <a:buClr>
          <a:srgbClr val="5487BD"/>
        </a:buClr>
        <a:buSzPct val="125000"/>
        <a:buFont typeface="Gill Sans" charset="0"/>
        <a:buChar char="•"/>
        <a:defRPr sz="1000">
          <a:solidFill>
            <a:schemeClr val="tx1"/>
          </a:solidFill>
          <a:latin typeface="+mn-lt"/>
          <a:ea typeface="ＭＳ Ｐゴシック" charset="0"/>
          <a:sym typeface="Nobel-Regular" charset="0"/>
        </a:defRPr>
      </a:lvl4pPr>
      <a:lvl5pPr marL="1385173" indent="-385048" algn="l" rtl="0" eaLnBrk="0" fontAlgn="base" hangingPunct="0">
        <a:spcBef>
          <a:spcPts val="126"/>
        </a:spcBef>
        <a:spcAft>
          <a:spcPct val="0"/>
        </a:spcAft>
        <a:buClr>
          <a:srgbClr val="5487BD"/>
        </a:buClr>
        <a:buSzPct val="125000"/>
        <a:buFont typeface="Gill Sans" charset="0"/>
        <a:buChar char="•"/>
        <a:defRPr sz="1000">
          <a:solidFill>
            <a:schemeClr val="tx1"/>
          </a:solidFill>
          <a:latin typeface="+mn-lt"/>
          <a:ea typeface="ＭＳ Ｐゴシック" charset="0"/>
          <a:sym typeface="Nobel-Regular" charset="0"/>
        </a:defRPr>
      </a:lvl5pPr>
      <a:lvl6pPr marL="1673209" indent="-385048" algn="l" rtl="0" fontAlgn="base">
        <a:spcBef>
          <a:spcPts val="126"/>
        </a:spcBef>
        <a:spcAft>
          <a:spcPct val="0"/>
        </a:spcAft>
        <a:buClr>
          <a:srgbClr val="5487BD"/>
        </a:buClr>
        <a:buSzPct val="125000"/>
        <a:buFont typeface="Gill Sans" charset="0"/>
        <a:buChar char="•"/>
        <a:defRPr sz="1000">
          <a:solidFill>
            <a:schemeClr val="tx1"/>
          </a:solidFill>
          <a:latin typeface="+mn-lt"/>
          <a:sym typeface="Nobel-Regular" charset="0"/>
        </a:defRPr>
      </a:lvl6pPr>
      <a:lvl7pPr marL="1961245" indent="-385048" algn="l" rtl="0" fontAlgn="base">
        <a:spcBef>
          <a:spcPts val="126"/>
        </a:spcBef>
        <a:spcAft>
          <a:spcPct val="0"/>
        </a:spcAft>
        <a:buClr>
          <a:srgbClr val="5487BD"/>
        </a:buClr>
        <a:buSzPct val="125000"/>
        <a:buFont typeface="Gill Sans" charset="0"/>
        <a:buChar char="•"/>
        <a:defRPr sz="1000">
          <a:solidFill>
            <a:schemeClr val="tx1"/>
          </a:solidFill>
          <a:latin typeface="+mn-lt"/>
          <a:sym typeface="Nobel-Regular" charset="0"/>
        </a:defRPr>
      </a:lvl7pPr>
      <a:lvl8pPr marL="2249281" indent="-385048" algn="l" rtl="0" fontAlgn="base">
        <a:spcBef>
          <a:spcPts val="126"/>
        </a:spcBef>
        <a:spcAft>
          <a:spcPct val="0"/>
        </a:spcAft>
        <a:buClr>
          <a:srgbClr val="5487BD"/>
        </a:buClr>
        <a:buSzPct val="125000"/>
        <a:buFont typeface="Gill Sans" charset="0"/>
        <a:buChar char="•"/>
        <a:defRPr sz="1000">
          <a:solidFill>
            <a:schemeClr val="tx1"/>
          </a:solidFill>
          <a:latin typeface="+mn-lt"/>
          <a:sym typeface="Nobel-Regular" charset="0"/>
        </a:defRPr>
      </a:lvl8pPr>
      <a:lvl9pPr marL="2537317" indent="-385048" algn="l" rtl="0" fontAlgn="base">
        <a:spcBef>
          <a:spcPts val="126"/>
        </a:spcBef>
        <a:spcAft>
          <a:spcPct val="0"/>
        </a:spcAft>
        <a:buClr>
          <a:srgbClr val="5487BD"/>
        </a:buClr>
        <a:buSzPct val="125000"/>
        <a:buFont typeface="Gill Sans" charset="0"/>
        <a:buChar char="•"/>
        <a:defRPr sz="1000">
          <a:solidFill>
            <a:schemeClr val="tx1"/>
          </a:solidFill>
          <a:latin typeface="+mn-lt"/>
          <a:sym typeface="Nobel-Regular" charset="0"/>
        </a:defRPr>
      </a:lvl9pPr>
    </p:bodyStyle>
    <p:otherStyle>
      <a:defPPr>
        <a:defRPr lang="en-US"/>
      </a:defPPr>
      <a:lvl1pPr marL="0" algn="l" defTabSz="576072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1pPr>
      <a:lvl2pPr marL="288036" algn="l" defTabSz="576072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2pPr>
      <a:lvl3pPr marL="576072" algn="l" defTabSz="576072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3pPr>
      <a:lvl4pPr marL="864108" algn="l" defTabSz="576072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4pPr>
      <a:lvl5pPr marL="1152144" algn="l" defTabSz="576072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5pPr>
      <a:lvl6pPr marL="1440180" algn="l" defTabSz="576072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6pPr>
      <a:lvl7pPr marL="1728216" algn="l" defTabSz="576072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7pPr>
      <a:lvl8pPr marL="2016252" algn="l" defTabSz="576072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8pPr>
      <a:lvl9pPr marL="2304288" algn="l" defTabSz="576072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ackground.jpg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051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357440" y="-9525"/>
            <a:ext cx="6736556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40005" tIns="40005" rIns="40005" bIns="4000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Nobel-Bold" charset="0"/>
              </a:rPr>
              <a:t>Click to edit Master title style</a:t>
            </a:r>
          </a:p>
        </p:txBody>
      </p:sp>
      <p:pic>
        <p:nvPicPr>
          <p:cNvPr id="2052" name="Picture 3"/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22" y="6172200"/>
            <a:ext cx="1512761" cy="4745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797883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3" r:id="rId1"/>
    <p:sldLayoutId id="2147483974" r:id="rId2"/>
    <p:sldLayoutId id="2147483975" r:id="rId3"/>
    <p:sldLayoutId id="2147483976" r:id="rId4"/>
    <p:sldLayoutId id="2147483977" r:id="rId5"/>
  </p:sldLayoutIdLst>
  <p:transition/>
  <p:hf sldNum="0" hdr="0" dt="0"/>
  <p:txStyles>
    <p:titleStyle>
      <a:lvl1pPr algn="ctr" rtl="0" eaLnBrk="0" fontAlgn="base" hangingPunct="0">
        <a:spcBef>
          <a:spcPts val="126"/>
        </a:spcBef>
        <a:spcAft>
          <a:spcPct val="0"/>
        </a:spcAft>
        <a:defRPr sz="2600">
          <a:solidFill>
            <a:srgbClr val="FFFFFF"/>
          </a:solidFill>
          <a:latin typeface="+mj-lt"/>
          <a:ea typeface="ＭＳ Ｐゴシック" charset="0"/>
          <a:cs typeface="ＭＳ Ｐゴシック" charset="0"/>
          <a:sym typeface="Nobel-Bold" charset="0"/>
        </a:defRPr>
      </a:lvl1pPr>
      <a:lvl2pPr algn="ctr" rtl="0" eaLnBrk="0" fontAlgn="base" hangingPunct="0">
        <a:spcBef>
          <a:spcPts val="126"/>
        </a:spcBef>
        <a:spcAft>
          <a:spcPct val="0"/>
        </a:spcAft>
        <a:defRPr sz="2600">
          <a:solidFill>
            <a:srgbClr val="FFFFFF"/>
          </a:solidFill>
          <a:latin typeface="Nobel-Bold" charset="0"/>
          <a:ea typeface="ＭＳ Ｐゴシック" charset="0"/>
          <a:cs typeface="ＭＳ Ｐゴシック" charset="0"/>
          <a:sym typeface="Nobel-Bold" charset="0"/>
        </a:defRPr>
      </a:lvl2pPr>
      <a:lvl3pPr algn="ctr" rtl="0" eaLnBrk="0" fontAlgn="base" hangingPunct="0">
        <a:spcBef>
          <a:spcPts val="126"/>
        </a:spcBef>
        <a:spcAft>
          <a:spcPct val="0"/>
        </a:spcAft>
        <a:defRPr sz="2600">
          <a:solidFill>
            <a:srgbClr val="FFFFFF"/>
          </a:solidFill>
          <a:latin typeface="Nobel-Bold" charset="0"/>
          <a:ea typeface="ＭＳ Ｐゴシック" charset="0"/>
          <a:cs typeface="ＭＳ Ｐゴシック" charset="0"/>
          <a:sym typeface="Nobel-Bold" charset="0"/>
        </a:defRPr>
      </a:lvl3pPr>
      <a:lvl4pPr algn="ctr" rtl="0" eaLnBrk="0" fontAlgn="base" hangingPunct="0">
        <a:spcBef>
          <a:spcPts val="126"/>
        </a:spcBef>
        <a:spcAft>
          <a:spcPct val="0"/>
        </a:spcAft>
        <a:defRPr sz="2600">
          <a:solidFill>
            <a:srgbClr val="FFFFFF"/>
          </a:solidFill>
          <a:latin typeface="Nobel-Bold" charset="0"/>
          <a:ea typeface="ＭＳ Ｐゴシック" charset="0"/>
          <a:cs typeface="ＭＳ Ｐゴシック" charset="0"/>
          <a:sym typeface="Nobel-Bold" charset="0"/>
        </a:defRPr>
      </a:lvl4pPr>
      <a:lvl5pPr algn="ctr" rtl="0" eaLnBrk="0" fontAlgn="base" hangingPunct="0">
        <a:spcBef>
          <a:spcPts val="126"/>
        </a:spcBef>
        <a:spcAft>
          <a:spcPct val="0"/>
        </a:spcAft>
        <a:defRPr sz="2600">
          <a:solidFill>
            <a:srgbClr val="FFFFFF"/>
          </a:solidFill>
          <a:latin typeface="Nobel-Bold" charset="0"/>
          <a:ea typeface="ＭＳ Ｐゴシック" charset="0"/>
          <a:cs typeface="ＭＳ Ｐゴシック" charset="0"/>
          <a:sym typeface="Nobel-Bold" charset="0"/>
        </a:defRPr>
      </a:lvl5pPr>
      <a:lvl6pPr marL="288036" fontAlgn="base">
        <a:spcBef>
          <a:spcPts val="126"/>
        </a:spcBef>
        <a:spcAft>
          <a:spcPct val="0"/>
        </a:spcAft>
        <a:defRPr sz="2600">
          <a:solidFill>
            <a:srgbClr val="FFFFFF"/>
          </a:solidFill>
          <a:latin typeface="Nobel-Bold" charset="0"/>
          <a:sym typeface="Nobel-Bold" charset="0"/>
        </a:defRPr>
      </a:lvl6pPr>
      <a:lvl7pPr marL="576072" fontAlgn="base">
        <a:spcBef>
          <a:spcPts val="126"/>
        </a:spcBef>
        <a:spcAft>
          <a:spcPct val="0"/>
        </a:spcAft>
        <a:defRPr sz="2600">
          <a:solidFill>
            <a:srgbClr val="FFFFFF"/>
          </a:solidFill>
          <a:latin typeface="Nobel-Bold" charset="0"/>
          <a:sym typeface="Nobel-Bold" charset="0"/>
        </a:defRPr>
      </a:lvl7pPr>
      <a:lvl8pPr marL="864108" fontAlgn="base">
        <a:spcBef>
          <a:spcPts val="126"/>
        </a:spcBef>
        <a:spcAft>
          <a:spcPct val="0"/>
        </a:spcAft>
        <a:defRPr sz="2600">
          <a:solidFill>
            <a:srgbClr val="FFFFFF"/>
          </a:solidFill>
          <a:latin typeface="Nobel-Bold" charset="0"/>
          <a:sym typeface="Nobel-Bold" charset="0"/>
        </a:defRPr>
      </a:lvl8pPr>
      <a:lvl9pPr marL="1152144" fontAlgn="base">
        <a:spcBef>
          <a:spcPts val="126"/>
        </a:spcBef>
        <a:spcAft>
          <a:spcPct val="0"/>
        </a:spcAft>
        <a:defRPr sz="2600">
          <a:solidFill>
            <a:srgbClr val="FFFFFF"/>
          </a:solidFill>
          <a:latin typeface="Nobel-Bold" charset="0"/>
          <a:sym typeface="Nobel-Bold" charset="0"/>
        </a:defRPr>
      </a:lvl9pPr>
    </p:titleStyle>
    <p:bodyStyle>
      <a:lvl1pPr marL="172022" indent="-172022" algn="l" rtl="0" eaLnBrk="0" fontAlgn="base" hangingPunct="0">
        <a:spcBef>
          <a:spcPts val="441"/>
        </a:spcBef>
        <a:spcAft>
          <a:spcPct val="0"/>
        </a:spcAft>
        <a:buClr>
          <a:srgbClr val="5487BD"/>
        </a:buClr>
        <a:buSzPct val="125000"/>
        <a:buFont typeface="Gill Sans" charset="0"/>
        <a:buChar char="•"/>
        <a:defRPr sz="1300">
          <a:solidFill>
            <a:schemeClr val="tx1"/>
          </a:solidFill>
          <a:latin typeface="+mn-lt"/>
          <a:ea typeface="ＭＳ Ｐゴシック" charset="0"/>
          <a:cs typeface="ＭＳ Ｐゴシック" charset="0"/>
          <a:sym typeface="Nobel-Regular" charset="0"/>
        </a:defRPr>
      </a:lvl1pPr>
      <a:lvl2pPr marL="420053" indent="-212027" algn="l" rtl="0" eaLnBrk="0" fontAlgn="base" hangingPunct="0">
        <a:spcBef>
          <a:spcPts val="126"/>
        </a:spcBef>
        <a:spcAft>
          <a:spcPct val="0"/>
        </a:spcAft>
        <a:buClr>
          <a:srgbClr val="5487BD"/>
        </a:buClr>
        <a:buSzPct val="125000"/>
        <a:buFont typeface="Gill Sans" charset="0"/>
        <a:buChar char="•"/>
        <a:defRPr sz="1000">
          <a:solidFill>
            <a:schemeClr val="tx1"/>
          </a:solidFill>
          <a:latin typeface="+mn-lt"/>
          <a:ea typeface="ＭＳ Ｐゴシック" charset="0"/>
          <a:sym typeface="Nobel-Regular" charset="0"/>
        </a:defRPr>
      </a:lvl2pPr>
      <a:lvl3pPr marL="769096" indent="-337042" algn="l" rtl="0" eaLnBrk="0" fontAlgn="base" hangingPunct="0">
        <a:spcBef>
          <a:spcPts val="126"/>
        </a:spcBef>
        <a:spcAft>
          <a:spcPct val="0"/>
        </a:spcAft>
        <a:buClr>
          <a:srgbClr val="5487BD"/>
        </a:buClr>
        <a:buSzPct val="125000"/>
        <a:buFont typeface="Gill Sans" charset="0"/>
        <a:buChar char="•"/>
        <a:defRPr sz="1000">
          <a:solidFill>
            <a:schemeClr val="tx1"/>
          </a:solidFill>
          <a:latin typeface="+mn-lt"/>
          <a:ea typeface="ＭＳ Ｐゴシック" charset="0"/>
          <a:sym typeface="Nobel-Regular" charset="0"/>
        </a:defRPr>
      </a:lvl3pPr>
      <a:lvl4pPr marL="1077135" indent="-405051" algn="l" rtl="0" eaLnBrk="0" fontAlgn="base" hangingPunct="0">
        <a:spcBef>
          <a:spcPts val="126"/>
        </a:spcBef>
        <a:spcAft>
          <a:spcPct val="0"/>
        </a:spcAft>
        <a:buClr>
          <a:srgbClr val="5487BD"/>
        </a:buClr>
        <a:buSzPct val="125000"/>
        <a:buFont typeface="Gill Sans" charset="0"/>
        <a:buChar char="•"/>
        <a:defRPr sz="1000">
          <a:solidFill>
            <a:schemeClr val="tx1"/>
          </a:solidFill>
          <a:latin typeface="+mn-lt"/>
          <a:ea typeface="ＭＳ Ｐゴシック" charset="0"/>
          <a:sym typeface="Nobel-Regular" charset="0"/>
        </a:defRPr>
      </a:lvl4pPr>
      <a:lvl5pPr marL="1385173" indent="-385048" algn="l" rtl="0" eaLnBrk="0" fontAlgn="base" hangingPunct="0">
        <a:spcBef>
          <a:spcPts val="126"/>
        </a:spcBef>
        <a:spcAft>
          <a:spcPct val="0"/>
        </a:spcAft>
        <a:buClr>
          <a:srgbClr val="5487BD"/>
        </a:buClr>
        <a:buSzPct val="125000"/>
        <a:buFont typeface="Gill Sans" charset="0"/>
        <a:buChar char="•"/>
        <a:defRPr sz="1000">
          <a:solidFill>
            <a:schemeClr val="tx1"/>
          </a:solidFill>
          <a:latin typeface="+mn-lt"/>
          <a:ea typeface="ＭＳ Ｐゴシック" charset="0"/>
          <a:sym typeface="Nobel-Regular" charset="0"/>
        </a:defRPr>
      </a:lvl5pPr>
      <a:lvl6pPr marL="1673209" indent="-385048" algn="l" rtl="0" fontAlgn="base">
        <a:spcBef>
          <a:spcPts val="126"/>
        </a:spcBef>
        <a:spcAft>
          <a:spcPct val="0"/>
        </a:spcAft>
        <a:buClr>
          <a:srgbClr val="5487BD"/>
        </a:buClr>
        <a:buSzPct val="125000"/>
        <a:buFont typeface="Gill Sans" charset="0"/>
        <a:buChar char="•"/>
        <a:defRPr sz="1000">
          <a:solidFill>
            <a:schemeClr val="tx1"/>
          </a:solidFill>
          <a:latin typeface="+mn-lt"/>
          <a:sym typeface="Nobel-Regular" charset="0"/>
        </a:defRPr>
      </a:lvl6pPr>
      <a:lvl7pPr marL="1961245" indent="-385048" algn="l" rtl="0" fontAlgn="base">
        <a:spcBef>
          <a:spcPts val="126"/>
        </a:spcBef>
        <a:spcAft>
          <a:spcPct val="0"/>
        </a:spcAft>
        <a:buClr>
          <a:srgbClr val="5487BD"/>
        </a:buClr>
        <a:buSzPct val="125000"/>
        <a:buFont typeface="Gill Sans" charset="0"/>
        <a:buChar char="•"/>
        <a:defRPr sz="1000">
          <a:solidFill>
            <a:schemeClr val="tx1"/>
          </a:solidFill>
          <a:latin typeface="+mn-lt"/>
          <a:sym typeface="Nobel-Regular" charset="0"/>
        </a:defRPr>
      </a:lvl7pPr>
      <a:lvl8pPr marL="2249281" indent="-385048" algn="l" rtl="0" fontAlgn="base">
        <a:spcBef>
          <a:spcPts val="126"/>
        </a:spcBef>
        <a:spcAft>
          <a:spcPct val="0"/>
        </a:spcAft>
        <a:buClr>
          <a:srgbClr val="5487BD"/>
        </a:buClr>
        <a:buSzPct val="125000"/>
        <a:buFont typeface="Gill Sans" charset="0"/>
        <a:buChar char="•"/>
        <a:defRPr sz="1000">
          <a:solidFill>
            <a:schemeClr val="tx1"/>
          </a:solidFill>
          <a:latin typeface="+mn-lt"/>
          <a:sym typeface="Nobel-Regular" charset="0"/>
        </a:defRPr>
      </a:lvl8pPr>
      <a:lvl9pPr marL="2537317" indent="-385048" algn="l" rtl="0" fontAlgn="base">
        <a:spcBef>
          <a:spcPts val="126"/>
        </a:spcBef>
        <a:spcAft>
          <a:spcPct val="0"/>
        </a:spcAft>
        <a:buClr>
          <a:srgbClr val="5487BD"/>
        </a:buClr>
        <a:buSzPct val="125000"/>
        <a:buFont typeface="Gill Sans" charset="0"/>
        <a:buChar char="•"/>
        <a:defRPr sz="1000">
          <a:solidFill>
            <a:schemeClr val="tx1"/>
          </a:solidFill>
          <a:latin typeface="+mn-lt"/>
          <a:sym typeface="Nobel-Regular" charset="0"/>
        </a:defRPr>
      </a:lvl9pPr>
    </p:bodyStyle>
    <p:otherStyle>
      <a:defPPr>
        <a:defRPr lang="en-US"/>
      </a:defPPr>
      <a:lvl1pPr marL="0" algn="l" defTabSz="576072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1pPr>
      <a:lvl2pPr marL="288036" algn="l" defTabSz="576072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2pPr>
      <a:lvl3pPr marL="576072" algn="l" defTabSz="576072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3pPr>
      <a:lvl4pPr marL="864108" algn="l" defTabSz="576072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4pPr>
      <a:lvl5pPr marL="1152144" algn="l" defTabSz="576072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5pPr>
      <a:lvl6pPr marL="1440180" algn="l" defTabSz="576072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6pPr>
      <a:lvl7pPr marL="1728216" algn="l" defTabSz="576072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7pPr>
      <a:lvl8pPr marL="2016252" algn="l" defTabSz="576072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8pPr>
      <a:lvl9pPr marL="2304288" algn="l" defTabSz="576072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9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9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9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8692" y="2057400"/>
            <a:ext cx="1541365" cy="292118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525" y="2686175"/>
            <a:ext cx="7246620" cy="2133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43000" y="4791600"/>
            <a:ext cx="628890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>
                <a:solidFill>
                  <a:srgbClr val="000000"/>
                </a:solidFill>
                <a:latin typeface="Lucida Sans" panose="020B0602040502020204" pitchFamily="34" charset="0"/>
              </a:rPr>
              <a:t>Institute for Human and Machine Cognition </a:t>
            </a:r>
          </a:p>
          <a:p>
            <a:pPr algn="ctr"/>
            <a:r>
              <a:rPr lang="en-US" sz="2200" dirty="0" smtClean="0">
                <a:solidFill>
                  <a:srgbClr val="000000"/>
                </a:solidFill>
                <a:latin typeface="Lucida Sans" panose="020B0602040502020204" pitchFamily="34" charset="0"/>
              </a:rPr>
              <a:t>Pensacola, Florida</a:t>
            </a:r>
            <a:endParaRPr lang="en-US" sz="2200" dirty="0">
              <a:solidFill>
                <a:srgbClr val="000000"/>
              </a:solidFill>
              <a:latin typeface="Lucida Sans" panose="020B06020405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37507" y="48161"/>
            <a:ext cx="74689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rgbClr val="000000"/>
                </a:solidFill>
                <a:latin typeface="Vijaya" pitchFamily="34" charset="0"/>
                <a:cs typeface="Vijaya" pitchFamily="34" charset="0"/>
              </a:rPr>
              <a:t>Simulation Software: </a:t>
            </a:r>
          </a:p>
          <a:p>
            <a:pPr algn="ctr"/>
            <a:r>
              <a:rPr lang="en-US" sz="3600" dirty="0" smtClean="0">
                <a:solidFill>
                  <a:srgbClr val="000000"/>
                </a:solidFill>
                <a:latin typeface="Vijaya" pitchFamily="34" charset="0"/>
                <a:cs typeface="Vijaya" pitchFamily="34" charset="0"/>
              </a:rPr>
              <a:t>A User’s Experience</a:t>
            </a:r>
            <a:endParaRPr lang="en-US" sz="2800" dirty="0">
              <a:solidFill>
                <a:srgbClr val="000000"/>
              </a:solidFill>
              <a:latin typeface="Vijaya" pitchFamily="34" charset="0"/>
              <a:cs typeface="Vijaya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04800" y="6096000"/>
            <a:ext cx="1905000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 bwMode="auto">
          <a:xfrm>
            <a:off x="1143000" y="1295400"/>
            <a:ext cx="7086600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32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4572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8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14399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371599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828798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2285998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6pPr>
            <a:lvl7pPr marL="2743197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7pPr>
            <a:lvl8pPr marL="3200397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8pPr>
            <a:lvl9pPr marL="3657596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120000"/>
              </a:lnSpc>
              <a:spcBef>
                <a:spcPts val="0"/>
              </a:spcBef>
            </a:pPr>
            <a:endParaRPr lang="en-US" sz="1400" dirty="0" smtClean="0">
              <a:solidFill>
                <a:srgbClr val="000000"/>
              </a:solidFill>
            </a:endParaRP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1400" dirty="0" smtClean="0">
                <a:solidFill>
                  <a:srgbClr val="000000"/>
                </a:solidFill>
              </a:rPr>
              <a:t>Jerry Pratt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1400" dirty="0" smtClean="0">
                <a:solidFill>
                  <a:srgbClr val="000000"/>
                </a:solidFill>
              </a:rPr>
              <a:t>December 13, 2016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1400" dirty="0" err="1" smtClean="0">
                <a:solidFill>
                  <a:srgbClr val="000000"/>
                </a:solidFill>
              </a:rPr>
              <a:t>Simpar</a:t>
            </a:r>
            <a:endParaRPr lang="en-US" sz="1400" dirty="0" smtClean="0">
              <a:solidFill>
                <a:srgbClr val="000000"/>
              </a:solidFill>
            </a:endParaRP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1400" dirty="0" smtClean="0">
                <a:solidFill>
                  <a:srgbClr val="000000"/>
                </a:solidFill>
              </a:rPr>
              <a:t>2016 Simulation Grand Challenges Workshop</a:t>
            </a:r>
            <a:endParaRPr lang="en-US" sz="1400" dirty="0">
              <a:solidFill>
                <a:srgbClr val="00000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08" t="25081" r="17673" b="29081"/>
          <a:stretch/>
        </p:blipFill>
        <p:spPr>
          <a:xfrm>
            <a:off x="152400" y="2187915"/>
            <a:ext cx="2441167" cy="2660158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940779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Simulation Construction Set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81000" y="1143000"/>
            <a:ext cx="8458200" cy="4648200"/>
          </a:xfrm>
        </p:spPr>
        <p:txBody>
          <a:bodyPr/>
          <a:lstStyle/>
          <a:p>
            <a:r>
              <a:rPr lang="en-US" sz="2400" dirty="0" smtClean="0"/>
              <a:t> Runs on Windows, Mac, Linux</a:t>
            </a:r>
          </a:p>
          <a:p>
            <a:r>
              <a:rPr lang="en-US" sz="2400" dirty="0"/>
              <a:t> </a:t>
            </a:r>
            <a:r>
              <a:rPr lang="en-US" sz="2400" dirty="0" smtClean="0"/>
              <a:t>Apache 2.0 License</a:t>
            </a:r>
          </a:p>
          <a:p>
            <a:r>
              <a:rPr lang="en-US" sz="2400" dirty="0"/>
              <a:t> </a:t>
            </a:r>
            <a:r>
              <a:rPr lang="en-US" sz="2400" dirty="0" smtClean="0"/>
              <a:t>Java</a:t>
            </a:r>
          </a:p>
          <a:p>
            <a:r>
              <a:rPr lang="en-US" sz="2400" dirty="0"/>
              <a:t> </a:t>
            </a:r>
            <a:r>
              <a:rPr lang="en-US" sz="2400" dirty="0" smtClean="0"/>
              <a:t>3D World Graphics with Texture Mapping</a:t>
            </a:r>
          </a:p>
          <a:p>
            <a:r>
              <a:rPr lang="en-US" sz="2400" dirty="0"/>
              <a:t> </a:t>
            </a:r>
            <a:r>
              <a:rPr lang="en-US" sz="2400" dirty="0" smtClean="0"/>
              <a:t>Record everything. (10,000 variables + typically) </a:t>
            </a:r>
          </a:p>
          <a:p>
            <a:r>
              <a:rPr lang="en-US" sz="2400" dirty="0"/>
              <a:t> </a:t>
            </a:r>
            <a:r>
              <a:rPr lang="en-US" sz="2400" dirty="0" smtClean="0"/>
              <a:t>Variable Plots</a:t>
            </a:r>
          </a:p>
          <a:p>
            <a:r>
              <a:rPr lang="en-US" sz="2400" dirty="0"/>
              <a:t> </a:t>
            </a:r>
            <a:r>
              <a:rPr lang="en-US" sz="2400" dirty="0" smtClean="0"/>
              <a:t>Easy Visualization</a:t>
            </a:r>
          </a:p>
          <a:p>
            <a:r>
              <a:rPr lang="en-US" sz="2400" dirty="0"/>
              <a:t> </a:t>
            </a:r>
            <a:r>
              <a:rPr lang="en-US" sz="2400" dirty="0" err="1" smtClean="0"/>
              <a:t>Rewindable</a:t>
            </a:r>
            <a:endParaRPr lang="en-US" sz="2400" dirty="0" smtClean="0"/>
          </a:p>
          <a:p>
            <a:r>
              <a:rPr lang="en-US" sz="2400" dirty="0"/>
              <a:t> </a:t>
            </a:r>
            <a:r>
              <a:rPr lang="en-US" sz="2400" dirty="0" smtClean="0"/>
              <a:t>Can programmatically interact with UI.</a:t>
            </a:r>
          </a:p>
          <a:p>
            <a:r>
              <a:rPr lang="en-US" sz="2400" dirty="0"/>
              <a:t> </a:t>
            </a:r>
            <a:r>
              <a:rPr lang="en-US" sz="2400" dirty="0" smtClean="0"/>
              <a:t>Easy integration in unit tests. </a:t>
            </a:r>
          </a:p>
          <a:p>
            <a:r>
              <a:rPr lang="en-US" sz="2400" dirty="0"/>
              <a:t> </a:t>
            </a:r>
            <a:r>
              <a:rPr lang="en-US" sz="2400" dirty="0" smtClean="0"/>
              <a:t>Plays nicely with other processes.</a:t>
            </a:r>
          </a:p>
          <a:p>
            <a:pPr marL="0" indent="0">
              <a:buNone/>
            </a:pPr>
            <a:endParaRPr lang="en-US" sz="2100" dirty="0" smtClean="0"/>
          </a:p>
          <a:p>
            <a:pPr marL="0" indent="0">
              <a:buNone/>
            </a:pPr>
            <a:endParaRPr lang="en-US" sz="2400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2133600" y="661340"/>
            <a:ext cx="5562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Usability is Priority #1 for us!</a:t>
            </a:r>
            <a:endParaRPr 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289275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Simulation Construction Set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81000" y="990600"/>
            <a:ext cx="8458200" cy="4800600"/>
          </a:xfrm>
        </p:spPr>
        <p:txBody>
          <a:bodyPr/>
          <a:lstStyle/>
          <a:p>
            <a:r>
              <a:rPr lang="en-US" sz="2400" dirty="0"/>
              <a:t> </a:t>
            </a:r>
            <a:r>
              <a:rPr lang="en-US" sz="2400" dirty="0" smtClean="0"/>
              <a:t>Same </a:t>
            </a:r>
            <a:r>
              <a:rPr lang="en-US" sz="2400" dirty="0"/>
              <a:t>interaction whether running sim or real robot.</a:t>
            </a:r>
          </a:p>
          <a:p>
            <a:r>
              <a:rPr lang="en-US" sz="2400" dirty="0" smtClean="0"/>
              <a:t> Actuator models: Torque limits, bandwidth, friction.</a:t>
            </a:r>
          </a:p>
          <a:p>
            <a:r>
              <a:rPr lang="en-US" sz="2400" dirty="0"/>
              <a:t> </a:t>
            </a:r>
            <a:r>
              <a:rPr lang="en-US" sz="2400" dirty="0" smtClean="0"/>
              <a:t>Sensor models: Camera, Lidar, Joint force/torque, contact sensing.</a:t>
            </a:r>
          </a:p>
          <a:p>
            <a:endParaRPr lang="en-US" sz="2400" dirty="0"/>
          </a:p>
          <a:p>
            <a:endParaRPr lang="en-US" sz="2400" dirty="0" smtClean="0"/>
          </a:p>
          <a:p>
            <a:r>
              <a:rPr lang="en-US" sz="2400" dirty="0" smtClean="0"/>
              <a:t> For complex humanoid approx. 1/2 to 1/6 real time rate depending on whether or not hands and manipulation.</a:t>
            </a:r>
          </a:p>
          <a:p>
            <a:r>
              <a:rPr lang="en-US" sz="2400" dirty="0" smtClean="0"/>
              <a:t> Simulation behaves very similar to real robot in a lot of ways, though things tend to work better in sim due to lack of modeling of </a:t>
            </a:r>
            <a:r>
              <a:rPr lang="en-US" sz="2400" dirty="0" err="1" smtClean="0"/>
              <a:t>stiction</a:t>
            </a:r>
            <a:r>
              <a:rPr lang="en-US" sz="2400" dirty="0" smtClean="0"/>
              <a:t>, backlash, sensor drift, crappy hardware.</a:t>
            </a:r>
            <a:endParaRPr lang="en-US" sz="2400" dirty="0"/>
          </a:p>
          <a:p>
            <a:endParaRPr lang="en-US" sz="2100" dirty="0" smtClean="0"/>
          </a:p>
          <a:p>
            <a:pPr marL="0" indent="0">
              <a:buNone/>
            </a:pP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38485631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Features Currently Adding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81000" y="1828800"/>
            <a:ext cx="8458200" cy="2133600"/>
          </a:xfrm>
        </p:spPr>
        <p:txBody>
          <a:bodyPr/>
          <a:lstStyle/>
          <a:p>
            <a:r>
              <a:rPr lang="en-US" sz="2400" dirty="0" smtClean="0"/>
              <a:t> Better manipulation support.</a:t>
            </a:r>
          </a:p>
          <a:p>
            <a:r>
              <a:rPr lang="en-US" sz="2400" dirty="0" smtClean="0"/>
              <a:t> GJK / EPA Collision Detection.</a:t>
            </a:r>
          </a:p>
          <a:p>
            <a:r>
              <a:rPr lang="en-US" sz="2400" dirty="0"/>
              <a:t> </a:t>
            </a:r>
            <a:r>
              <a:rPr lang="en-US" sz="2400" dirty="0" smtClean="0"/>
              <a:t>Combined impulse / spring-damper collision response</a:t>
            </a:r>
            <a:r>
              <a:rPr lang="en-US" sz="2400" dirty="0" smtClean="0"/>
              <a:t>.</a:t>
            </a:r>
          </a:p>
          <a:p>
            <a:endParaRPr lang="en-US" sz="2400" dirty="0"/>
          </a:p>
          <a:p>
            <a:r>
              <a:rPr lang="en-US" sz="2400" dirty="0" smtClean="0"/>
              <a:t> Parallel Processing of collisions.</a:t>
            </a:r>
            <a:endParaRPr lang="en-US" sz="2100" dirty="0" smtClean="0"/>
          </a:p>
          <a:p>
            <a:pPr marL="0" indent="0">
              <a:buNone/>
            </a:pPr>
            <a:endParaRPr lang="en-US" sz="2400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685800" y="838200"/>
            <a:ext cx="8153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Manipulation is Becoming More Important for us!</a:t>
            </a:r>
            <a:endParaRPr 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452493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Grand Challenge: Not Cheat in Simulation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42900" y="1371600"/>
            <a:ext cx="8458200" cy="4495800"/>
          </a:xfrm>
        </p:spPr>
        <p:txBody>
          <a:bodyPr/>
          <a:lstStyle/>
          <a:p>
            <a:r>
              <a:rPr lang="en-US" sz="2400" dirty="0" smtClean="0"/>
              <a:t> </a:t>
            </a:r>
            <a:r>
              <a:rPr lang="en-US" sz="2800" dirty="0"/>
              <a:t> </a:t>
            </a:r>
            <a:r>
              <a:rPr lang="en-US" sz="2400" dirty="0"/>
              <a:t>Add time delays.</a:t>
            </a:r>
          </a:p>
          <a:p>
            <a:r>
              <a:rPr lang="en-US" sz="2400" dirty="0"/>
              <a:t> Add sensor noise.</a:t>
            </a:r>
          </a:p>
          <a:p>
            <a:pPr lvl="1"/>
            <a:r>
              <a:rPr lang="en-US" sz="2400" dirty="0"/>
              <a:t> High frequency noise.</a:t>
            </a:r>
          </a:p>
          <a:p>
            <a:pPr lvl="1"/>
            <a:r>
              <a:rPr lang="en-US" sz="2400" dirty="0"/>
              <a:t> Low frequency bias drift.</a:t>
            </a:r>
          </a:p>
          <a:p>
            <a:r>
              <a:rPr lang="en-US" sz="2400" dirty="0"/>
              <a:t> Add actuator limitations.</a:t>
            </a:r>
          </a:p>
          <a:p>
            <a:pPr lvl="1"/>
            <a:r>
              <a:rPr lang="en-US" sz="2400" dirty="0"/>
              <a:t> Bandwidth</a:t>
            </a:r>
          </a:p>
          <a:p>
            <a:pPr lvl="1"/>
            <a:r>
              <a:rPr lang="en-US" sz="2400" dirty="0"/>
              <a:t> Force/torque curve</a:t>
            </a:r>
          </a:p>
          <a:p>
            <a:pPr lvl="1"/>
            <a:r>
              <a:rPr lang="en-US" sz="2400" dirty="0"/>
              <a:t> Actuator noise, hysteresis, bias drift.</a:t>
            </a:r>
          </a:p>
          <a:p>
            <a:r>
              <a:rPr lang="en-US" sz="2400" dirty="0"/>
              <a:t> Add </a:t>
            </a:r>
            <a:r>
              <a:rPr lang="en-US" sz="2400" dirty="0" err="1"/>
              <a:t>stiction</a:t>
            </a:r>
            <a:r>
              <a:rPr lang="en-US" sz="2400" dirty="0"/>
              <a:t>, backlash, link compliance.</a:t>
            </a:r>
          </a:p>
          <a:p>
            <a:r>
              <a:rPr lang="en-US" sz="2400" dirty="0"/>
              <a:t> Walk on unknown, rough ground. </a:t>
            </a:r>
          </a:p>
          <a:p>
            <a:pPr marL="0" indent="0">
              <a:buNone/>
            </a:pP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346962642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Grand Challenge: </a:t>
            </a:r>
            <a:r>
              <a:rPr lang="en-US" dirty="0" smtClean="0"/>
              <a:t>Integration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04800" y="838200"/>
            <a:ext cx="8458200" cy="5029200"/>
          </a:xfrm>
        </p:spPr>
        <p:txBody>
          <a:bodyPr/>
          <a:lstStyle/>
          <a:p>
            <a:r>
              <a:rPr lang="en-US" sz="2400" dirty="0" smtClean="0"/>
              <a:t> </a:t>
            </a:r>
            <a:r>
              <a:rPr lang="en-US" sz="2400" dirty="0" smtClean="0"/>
              <a:t>Simulation</a:t>
            </a:r>
          </a:p>
          <a:p>
            <a:r>
              <a:rPr lang="en-US" sz="2400" dirty="0"/>
              <a:t> </a:t>
            </a:r>
            <a:r>
              <a:rPr lang="en-US" sz="2400" dirty="0" smtClean="0"/>
              <a:t>Robot Controller</a:t>
            </a:r>
          </a:p>
          <a:p>
            <a:r>
              <a:rPr lang="en-US" sz="2400" dirty="0"/>
              <a:t> </a:t>
            </a:r>
            <a:r>
              <a:rPr lang="en-US" sz="2400" dirty="0" smtClean="0"/>
              <a:t>State Estimator</a:t>
            </a:r>
          </a:p>
          <a:p>
            <a:r>
              <a:rPr lang="en-US" sz="2400" dirty="0"/>
              <a:t> </a:t>
            </a:r>
            <a:r>
              <a:rPr lang="en-US" sz="2400" dirty="0" smtClean="0"/>
              <a:t>Sensors.</a:t>
            </a:r>
          </a:p>
          <a:p>
            <a:r>
              <a:rPr lang="en-US" sz="2400" dirty="0"/>
              <a:t> </a:t>
            </a:r>
            <a:r>
              <a:rPr lang="en-US" sz="2400" dirty="0" smtClean="0"/>
              <a:t>Sensor Processing.</a:t>
            </a:r>
          </a:p>
          <a:p>
            <a:r>
              <a:rPr lang="en-US" sz="2400" dirty="0"/>
              <a:t> </a:t>
            </a:r>
            <a:r>
              <a:rPr lang="en-US" sz="2400" dirty="0" smtClean="0"/>
              <a:t>Perception. </a:t>
            </a:r>
          </a:p>
          <a:p>
            <a:r>
              <a:rPr lang="en-US" sz="2400" dirty="0"/>
              <a:t> </a:t>
            </a:r>
            <a:r>
              <a:rPr lang="en-US" sz="2400" dirty="0" smtClean="0"/>
              <a:t>High Level Planning.</a:t>
            </a:r>
          </a:p>
          <a:p>
            <a:r>
              <a:rPr lang="en-US" sz="2400" dirty="0"/>
              <a:t> </a:t>
            </a:r>
            <a:r>
              <a:rPr lang="en-US" sz="2400" dirty="0" smtClean="0"/>
              <a:t>User Interface and Interaction.</a:t>
            </a:r>
          </a:p>
          <a:p>
            <a:r>
              <a:rPr lang="en-US" sz="2400" dirty="0"/>
              <a:t> </a:t>
            </a:r>
            <a:r>
              <a:rPr lang="en-US" sz="2400" dirty="0" smtClean="0"/>
              <a:t>….</a:t>
            </a:r>
            <a:endParaRPr lang="en-US" sz="2400" dirty="0"/>
          </a:p>
          <a:p>
            <a:r>
              <a:rPr lang="en-US" sz="2400" dirty="0" smtClean="0"/>
              <a:t> Moore is in retirement. </a:t>
            </a:r>
            <a:r>
              <a:rPr lang="en-US" sz="2400" dirty="0" smtClean="0"/>
              <a:t>All of these have to run on a separate process to be fast. </a:t>
            </a:r>
            <a:r>
              <a:rPr lang="en-US" sz="2400" dirty="0" err="1" smtClean="0"/>
              <a:t>Comms</a:t>
            </a:r>
            <a:r>
              <a:rPr lang="en-US" sz="2400" dirty="0" smtClean="0"/>
              <a:t> and </a:t>
            </a:r>
            <a:r>
              <a:rPr lang="en-US" sz="2400" dirty="0" err="1" smtClean="0"/>
              <a:t>Spinup</a:t>
            </a:r>
            <a:r>
              <a:rPr lang="en-US" sz="2400" dirty="0" smtClean="0"/>
              <a:t> is a challenge.</a:t>
            </a:r>
            <a:endParaRPr lang="en-US" sz="2400" dirty="0"/>
          </a:p>
          <a:p>
            <a:pPr marL="0" indent="0">
              <a:buNone/>
            </a:pP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182042977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9850"/>
            <a:ext cx="8229600" cy="647700"/>
          </a:xfrm>
        </p:spPr>
        <p:txBody>
          <a:bodyPr/>
          <a:lstStyle/>
          <a:p>
            <a:r>
              <a:rPr lang="en-US" sz="2400" dirty="0" smtClean="0"/>
              <a:t>Grand Challenge: Easily integrate simulation and real robot</a:t>
            </a:r>
            <a:endParaRPr lang="en-US" sz="240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228600" y="1371600"/>
            <a:ext cx="8610600" cy="4495800"/>
          </a:xfrm>
        </p:spPr>
        <p:txBody>
          <a:bodyPr/>
          <a:lstStyle/>
          <a:p>
            <a:r>
              <a:rPr lang="en-US" sz="2400" dirty="0" smtClean="0"/>
              <a:t> </a:t>
            </a:r>
            <a:r>
              <a:rPr lang="en-US" sz="2800" dirty="0"/>
              <a:t> </a:t>
            </a:r>
            <a:r>
              <a:rPr lang="en-US" sz="2800" dirty="0" smtClean="0"/>
              <a:t>Each time we get a new robot:</a:t>
            </a:r>
          </a:p>
          <a:p>
            <a:pPr lvl="2"/>
            <a:r>
              <a:rPr lang="en-US" sz="2500" dirty="0" smtClean="0"/>
              <a:t>1 week to import model, starting with SolidWorks CAD</a:t>
            </a:r>
          </a:p>
          <a:p>
            <a:pPr lvl="2"/>
            <a:r>
              <a:rPr lang="en-US" sz="2500" dirty="0" smtClean="0"/>
              <a:t>3 months to incorporate low level sensor reading, processing, etc.</a:t>
            </a:r>
          </a:p>
          <a:p>
            <a:r>
              <a:rPr lang="en-US" sz="2800" dirty="0"/>
              <a:t> </a:t>
            </a:r>
            <a:r>
              <a:rPr lang="en-US" sz="2800" dirty="0" smtClean="0"/>
              <a:t>Goal: </a:t>
            </a:r>
          </a:p>
          <a:p>
            <a:pPr lvl="2"/>
            <a:r>
              <a:rPr lang="en-US" sz="2500" dirty="0" smtClean="0"/>
              <a:t>1 hour to create and import a model.</a:t>
            </a:r>
          </a:p>
          <a:p>
            <a:pPr lvl="2"/>
            <a:r>
              <a:rPr lang="en-US" sz="2500" dirty="0" smtClean="0"/>
              <a:t>1 week to incorporate sensor reading, processing, etc.</a:t>
            </a:r>
            <a:endParaRPr lang="en-US" sz="2100" dirty="0" smtClean="0"/>
          </a:p>
        </p:txBody>
      </p:sp>
    </p:spTree>
    <p:extLst>
      <p:ext uri="{BB962C8B-B14F-4D97-AF65-F5344CB8AC3E}">
        <p14:creationId xmlns:p14="http://schemas.microsoft.com/office/powerpoint/2010/main" val="38746373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9850"/>
            <a:ext cx="8229600" cy="647700"/>
          </a:xfrm>
        </p:spPr>
        <p:txBody>
          <a:bodyPr/>
          <a:lstStyle/>
          <a:p>
            <a:r>
              <a:rPr lang="en-US" sz="2400" dirty="0" smtClean="0"/>
              <a:t>Grand Challenge: Simulation </a:t>
            </a:r>
            <a:r>
              <a:rPr lang="en-US" sz="2400" dirty="0" smtClean="0"/>
              <a:t>Validation</a:t>
            </a:r>
            <a:endParaRPr lang="en-US" sz="240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228600" y="1371600"/>
            <a:ext cx="8839200" cy="3352800"/>
          </a:xfrm>
        </p:spPr>
        <p:txBody>
          <a:bodyPr/>
          <a:lstStyle/>
          <a:p>
            <a:r>
              <a:rPr lang="en-US" sz="2400" dirty="0" smtClean="0"/>
              <a:t> </a:t>
            </a:r>
            <a:r>
              <a:rPr lang="en-US" sz="2800" dirty="0"/>
              <a:t> </a:t>
            </a:r>
            <a:r>
              <a:rPr lang="en-US" sz="2800" dirty="0" smtClean="0"/>
              <a:t>Switch between simulation engines seamlessly.</a:t>
            </a:r>
          </a:p>
          <a:p>
            <a:r>
              <a:rPr lang="en-US" sz="2800" dirty="0"/>
              <a:t> </a:t>
            </a:r>
            <a:r>
              <a:rPr lang="en-US" sz="2800" dirty="0" smtClean="0"/>
              <a:t> Understand how well simulation is modeling real robot.</a:t>
            </a:r>
          </a:p>
          <a:p>
            <a:r>
              <a:rPr lang="en-US" sz="2800" dirty="0"/>
              <a:t> </a:t>
            </a:r>
            <a:r>
              <a:rPr lang="en-US" sz="2800" dirty="0" smtClean="0"/>
              <a:t>Model the robots better, especially noise, </a:t>
            </a:r>
            <a:r>
              <a:rPr lang="en-US" sz="2800" dirty="0" err="1" smtClean="0"/>
              <a:t>stiction</a:t>
            </a:r>
            <a:r>
              <a:rPr lang="en-US" sz="2800" dirty="0" smtClean="0"/>
              <a:t>, sensor drift, etc.</a:t>
            </a:r>
          </a:p>
        </p:txBody>
      </p:sp>
    </p:spTree>
    <p:extLst>
      <p:ext uri="{BB962C8B-B14F-4D97-AF65-F5344CB8AC3E}">
        <p14:creationId xmlns:p14="http://schemas.microsoft.com/office/powerpoint/2010/main" val="415953227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Thoughts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1524000"/>
            <a:ext cx="8458200" cy="3352800"/>
          </a:xfrm>
          <a:prstGeom prst="rect">
            <a:avLst/>
          </a:prstGeom>
        </p:spPr>
        <p:txBody>
          <a:bodyPr lIns="57607" tIns="28804" rIns="57607" bIns="28804"/>
          <a:lstStyle>
            <a:lvl1pPr marL="172022" indent="-172022" algn="l" rtl="0" eaLnBrk="0" fontAlgn="base" hangingPunct="0">
              <a:spcBef>
                <a:spcPts val="441"/>
              </a:spcBef>
              <a:spcAft>
                <a:spcPct val="0"/>
              </a:spcAft>
              <a:buClr>
                <a:srgbClr val="5487BD"/>
              </a:buClr>
              <a:buSzPct val="125000"/>
              <a:buFont typeface="Gill Sans" charset="0"/>
              <a:buChar char="•"/>
              <a:defRPr sz="13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  <a:sym typeface="Nobel-Regular" charset="0"/>
              </a:defRPr>
            </a:lvl1pPr>
            <a:lvl2pPr marL="420053" indent="-212027" algn="l" rtl="0" eaLnBrk="0" fontAlgn="base" hangingPunct="0">
              <a:spcBef>
                <a:spcPts val="126"/>
              </a:spcBef>
              <a:spcAft>
                <a:spcPct val="0"/>
              </a:spcAft>
              <a:buClr>
                <a:srgbClr val="5487BD"/>
              </a:buClr>
              <a:buSzPct val="125000"/>
              <a:buFont typeface="Gill Sans" charset="0"/>
              <a:buChar char="•"/>
              <a:defRPr sz="1000">
                <a:solidFill>
                  <a:schemeClr val="tx1"/>
                </a:solidFill>
                <a:latin typeface="+mn-lt"/>
                <a:ea typeface="ＭＳ Ｐゴシック" charset="0"/>
                <a:sym typeface="Nobel-Regular" charset="0"/>
              </a:defRPr>
            </a:lvl2pPr>
            <a:lvl3pPr marL="769096" indent="-337042" algn="l" rtl="0" eaLnBrk="0" fontAlgn="base" hangingPunct="0">
              <a:spcBef>
                <a:spcPts val="126"/>
              </a:spcBef>
              <a:spcAft>
                <a:spcPct val="0"/>
              </a:spcAft>
              <a:buClr>
                <a:srgbClr val="5487BD"/>
              </a:buClr>
              <a:buSzPct val="125000"/>
              <a:buFont typeface="Gill Sans" charset="0"/>
              <a:buChar char="•"/>
              <a:defRPr sz="1000">
                <a:solidFill>
                  <a:schemeClr val="tx1"/>
                </a:solidFill>
                <a:latin typeface="+mn-lt"/>
                <a:ea typeface="ＭＳ Ｐゴシック" charset="0"/>
                <a:sym typeface="Nobel-Regular" charset="0"/>
              </a:defRPr>
            </a:lvl3pPr>
            <a:lvl4pPr marL="1077135" indent="-405051" algn="l" rtl="0" eaLnBrk="0" fontAlgn="base" hangingPunct="0">
              <a:spcBef>
                <a:spcPts val="126"/>
              </a:spcBef>
              <a:spcAft>
                <a:spcPct val="0"/>
              </a:spcAft>
              <a:buClr>
                <a:srgbClr val="5487BD"/>
              </a:buClr>
              <a:buSzPct val="125000"/>
              <a:buFont typeface="Gill Sans" charset="0"/>
              <a:buChar char="•"/>
              <a:defRPr sz="1000">
                <a:solidFill>
                  <a:schemeClr val="tx1"/>
                </a:solidFill>
                <a:latin typeface="+mn-lt"/>
                <a:ea typeface="ＭＳ Ｐゴシック" charset="0"/>
                <a:sym typeface="Nobel-Regular" charset="0"/>
              </a:defRPr>
            </a:lvl4pPr>
            <a:lvl5pPr marL="1385173" indent="-385048" algn="l" rtl="0" eaLnBrk="0" fontAlgn="base" hangingPunct="0">
              <a:spcBef>
                <a:spcPts val="126"/>
              </a:spcBef>
              <a:spcAft>
                <a:spcPct val="0"/>
              </a:spcAft>
              <a:buClr>
                <a:srgbClr val="5487BD"/>
              </a:buClr>
              <a:buSzPct val="125000"/>
              <a:buFont typeface="Gill Sans" charset="0"/>
              <a:buChar char="•"/>
              <a:defRPr sz="1000">
                <a:solidFill>
                  <a:schemeClr val="tx1"/>
                </a:solidFill>
                <a:latin typeface="+mn-lt"/>
                <a:ea typeface="ＭＳ Ｐゴシック" charset="0"/>
                <a:sym typeface="Nobel-Regular" charset="0"/>
              </a:defRPr>
            </a:lvl5pPr>
            <a:lvl6pPr marL="1673209" indent="-385048" algn="l" rtl="0" fontAlgn="base">
              <a:spcBef>
                <a:spcPts val="126"/>
              </a:spcBef>
              <a:spcAft>
                <a:spcPct val="0"/>
              </a:spcAft>
              <a:buClr>
                <a:srgbClr val="5487BD"/>
              </a:buClr>
              <a:buSzPct val="125000"/>
              <a:buFont typeface="Gill Sans" charset="0"/>
              <a:buChar char="•"/>
              <a:defRPr sz="1000">
                <a:solidFill>
                  <a:schemeClr val="tx1"/>
                </a:solidFill>
                <a:latin typeface="+mn-lt"/>
                <a:sym typeface="Nobel-Regular" charset="0"/>
              </a:defRPr>
            </a:lvl6pPr>
            <a:lvl7pPr marL="1961245" indent="-385048" algn="l" rtl="0" fontAlgn="base">
              <a:spcBef>
                <a:spcPts val="126"/>
              </a:spcBef>
              <a:spcAft>
                <a:spcPct val="0"/>
              </a:spcAft>
              <a:buClr>
                <a:srgbClr val="5487BD"/>
              </a:buClr>
              <a:buSzPct val="125000"/>
              <a:buFont typeface="Gill Sans" charset="0"/>
              <a:buChar char="•"/>
              <a:defRPr sz="1000">
                <a:solidFill>
                  <a:schemeClr val="tx1"/>
                </a:solidFill>
                <a:latin typeface="+mn-lt"/>
                <a:sym typeface="Nobel-Regular" charset="0"/>
              </a:defRPr>
            </a:lvl7pPr>
            <a:lvl8pPr marL="2249281" indent="-385048" algn="l" rtl="0" fontAlgn="base">
              <a:spcBef>
                <a:spcPts val="126"/>
              </a:spcBef>
              <a:spcAft>
                <a:spcPct val="0"/>
              </a:spcAft>
              <a:buClr>
                <a:srgbClr val="5487BD"/>
              </a:buClr>
              <a:buSzPct val="125000"/>
              <a:buFont typeface="Gill Sans" charset="0"/>
              <a:buChar char="•"/>
              <a:defRPr sz="1000">
                <a:solidFill>
                  <a:schemeClr val="tx1"/>
                </a:solidFill>
                <a:latin typeface="+mn-lt"/>
                <a:sym typeface="Nobel-Regular" charset="0"/>
              </a:defRPr>
            </a:lvl8pPr>
            <a:lvl9pPr marL="2537317" indent="-385048" algn="l" rtl="0" fontAlgn="base">
              <a:spcBef>
                <a:spcPts val="126"/>
              </a:spcBef>
              <a:spcAft>
                <a:spcPct val="0"/>
              </a:spcAft>
              <a:buClr>
                <a:srgbClr val="5487BD"/>
              </a:buClr>
              <a:buSzPct val="125000"/>
              <a:buFont typeface="Gill Sans" charset="0"/>
              <a:buChar char="•"/>
              <a:defRPr sz="1000">
                <a:solidFill>
                  <a:schemeClr val="tx1"/>
                </a:solidFill>
                <a:latin typeface="+mn-lt"/>
                <a:sym typeface="Nobel-Regular" charset="0"/>
              </a:defRPr>
            </a:lvl9pPr>
          </a:lstStyle>
          <a:p>
            <a:r>
              <a:rPr lang="en-US" sz="2400" kern="0" dirty="0" smtClean="0"/>
              <a:t> </a:t>
            </a:r>
            <a:r>
              <a:rPr lang="en-US" sz="2800" kern="0" dirty="0" smtClean="0"/>
              <a:t> Run multiple sims in parallel with same controller but different robot parameters to ensure the robustness of a controller to model variation.</a:t>
            </a:r>
          </a:p>
        </p:txBody>
      </p:sp>
    </p:spTree>
    <p:extLst>
      <p:ext uri="{BB962C8B-B14F-4D97-AF65-F5344CB8AC3E}">
        <p14:creationId xmlns:p14="http://schemas.microsoft.com/office/powerpoint/2010/main" val="73529018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8692" y="2057400"/>
            <a:ext cx="1541365" cy="292118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525" y="2686175"/>
            <a:ext cx="7246620" cy="2133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43000" y="4791600"/>
            <a:ext cx="628890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Sans" panose="020B0602040502020204" pitchFamily="34" charset="0"/>
                <a:ea typeface="ＭＳ Ｐゴシック" charset="0"/>
                <a:sym typeface="Gill Sans" charset="0"/>
              </a:rPr>
              <a:t>Institute for Human and Machine Cognition 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Sans" panose="020B0602040502020204" pitchFamily="34" charset="0"/>
                <a:ea typeface="ＭＳ Ｐゴシック" charset="0"/>
                <a:sym typeface="Gill Sans" charset="0"/>
              </a:rPr>
              <a:t>Pensacola, Florida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ucida Sans" panose="020B0602040502020204" pitchFamily="34" charset="0"/>
              <a:ea typeface="ＭＳ Ｐゴシック" charset="0"/>
              <a:sym typeface="Gill Sans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37507" y="48161"/>
            <a:ext cx="74689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ijaya" pitchFamily="34" charset="0"/>
                <a:ea typeface="ＭＳ Ｐゴシック" charset="0"/>
                <a:cs typeface="Vijaya" pitchFamily="34" charset="0"/>
                <a:sym typeface="Gill Sans" charset="0"/>
              </a:rPr>
              <a:t>Simulation Software: 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ijaya" pitchFamily="34" charset="0"/>
                <a:ea typeface="ＭＳ Ｐゴシック" charset="0"/>
                <a:cs typeface="Vijaya" pitchFamily="34" charset="0"/>
                <a:sym typeface="Gill Sans" charset="0"/>
              </a:rPr>
              <a:t>A User’s Experience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ijaya" pitchFamily="34" charset="0"/>
              <a:ea typeface="ＭＳ Ｐゴシック" charset="0"/>
              <a:cs typeface="Vijaya" pitchFamily="34" charset="0"/>
              <a:sym typeface="Gill Sans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04800" y="6096000"/>
            <a:ext cx="1905000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Gill Sans" charset="0"/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 bwMode="auto">
          <a:xfrm>
            <a:off x="1143000" y="1295400"/>
            <a:ext cx="7086600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32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4572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8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14399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371599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828798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2285998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6pPr>
            <a:lvl7pPr marL="2743197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7pPr>
            <a:lvl8pPr marL="3200397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8pPr>
            <a:lvl9pPr marL="3657596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charset="0"/>
              <a:sym typeface="Gill Sans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  <a:sym typeface="Gill Sans" charset="0"/>
              </a:rPr>
              <a:t>Jerry Pratt</a:t>
            </a:r>
          </a:p>
          <a:p>
            <a:pPr marL="0" marR="0" lvl="0" indent="0" algn="ctr" defTabSz="914400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  <a:sym typeface="Gill Sans" charset="0"/>
              </a:rPr>
              <a:t>December 13, 2016</a:t>
            </a:r>
          </a:p>
          <a:p>
            <a:pPr marL="0" marR="0" lvl="0" indent="0" algn="ctr" defTabSz="914400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  <a:sym typeface="Gill Sans" charset="0"/>
              </a:rPr>
              <a:t>Simpar</a:t>
            </a:r>
            <a:endParaRPr kumimoji="0" lang="en-US" sz="14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charset="0"/>
              <a:sym typeface="Gill Sans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  <a:sym typeface="Gill Sans" charset="0"/>
              </a:rPr>
              <a:t>2016 Simulation Grand Challenges Workshop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charset="0"/>
              <a:sym typeface="Gill Sans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08" t="25081" r="17673" b="29081"/>
          <a:stretch/>
        </p:blipFill>
        <p:spPr>
          <a:xfrm>
            <a:off x="152400" y="2187915"/>
            <a:ext cx="2441167" cy="2660158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730206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Pensacola, FL</a:t>
            </a:r>
            <a:endParaRPr lang="en-US" dirty="0"/>
          </a:p>
        </p:txBody>
      </p:sp>
      <p:pic>
        <p:nvPicPr>
          <p:cNvPr id="1030" name="Picture 6" descr="Image result for pensacola florida beach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219200"/>
            <a:ext cx="7062949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561461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Typical Robot Run</a:t>
            </a:r>
            <a:endParaRPr lang="en-US" dirty="0"/>
          </a:p>
        </p:txBody>
      </p:sp>
      <p:pic>
        <p:nvPicPr>
          <p:cNvPr id="3" name="161129_Atlas_Autonomous_Gap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86453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38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Typical Robot Run</a:t>
            </a:r>
            <a:endParaRPr lang="en-US" dirty="0"/>
          </a:p>
        </p:txBody>
      </p:sp>
      <p:pic>
        <p:nvPicPr>
          <p:cNvPr id="4" name="160524_AtlasOverTwistedCinders.m4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68580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22016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58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Typical Simulation Run</a:t>
            </a:r>
            <a:endParaRPr lang="en-US" dirty="0"/>
          </a:p>
        </p:txBody>
      </p:sp>
      <p:pic>
        <p:nvPicPr>
          <p:cNvPr id="5" name="130207_ThreeContactBalance2 for ppt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5355"/>
          <a:stretch/>
        </p:blipFill>
        <p:spPr>
          <a:xfrm>
            <a:off x="2438400" y="822261"/>
            <a:ext cx="4724400" cy="6035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42875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24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Typical Simulation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364" b="37485"/>
          <a:stretch/>
        </p:blipFill>
        <p:spPr>
          <a:xfrm>
            <a:off x="0" y="1905000"/>
            <a:ext cx="9156700" cy="2133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945653" y="1371600"/>
            <a:ext cx="16241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Simulation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-32309" y="4110335"/>
            <a:ext cx="26821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Operator Interface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105400" y="4110335"/>
            <a:ext cx="151996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Planner </a:t>
            </a:r>
          </a:p>
          <a:p>
            <a:r>
              <a:rPr lang="en-US" dirty="0" smtClean="0"/>
              <a:t>Visualizer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418792" y="1077661"/>
            <a:ext cx="17427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Perception </a:t>
            </a:r>
          </a:p>
          <a:p>
            <a:r>
              <a:rPr lang="en-US" dirty="0" smtClean="0"/>
              <a:t>Visualizer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234000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Typical Simulation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4" b="7763"/>
          <a:stretch/>
        </p:blipFill>
        <p:spPr>
          <a:xfrm>
            <a:off x="1143000" y="1055042"/>
            <a:ext cx="7247965" cy="48768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363870" y="5931841"/>
            <a:ext cx="20630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Variable Plots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676400" y="593377"/>
            <a:ext cx="1857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3D Viewport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34000" y="615776"/>
            <a:ext cx="25122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Overhead Plotter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905000" y="5931842"/>
            <a:ext cx="30376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Variable Entry Boxes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59001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IHMC Simulation Uses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42900" y="1371600"/>
            <a:ext cx="8458200" cy="4495800"/>
          </a:xfrm>
        </p:spPr>
        <p:txBody>
          <a:bodyPr/>
          <a:lstStyle/>
          <a:p>
            <a:r>
              <a:rPr lang="en-US" sz="2400" dirty="0" smtClean="0"/>
              <a:t> </a:t>
            </a:r>
            <a:r>
              <a:rPr lang="en-US" sz="3600" dirty="0" smtClean="0"/>
              <a:t>Roboticists for Virtual Testing.</a:t>
            </a:r>
          </a:p>
          <a:p>
            <a:r>
              <a:rPr lang="en-US" sz="2400" dirty="0" smtClean="0"/>
              <a:t> </a:t>
            </a:r>
            <a:r>
              <a:rPr lang="en-US" sz="2800" dirty="0" smtClean="0"/>
              <a:t>Roboticists for Virtual Prototyping.</a:t>
            </a:r>
          </a:p>
          <a:p>
            <a:r>
              <a:rPr lang="en-US" sz="2400" dirty="0" smtClean="0"/>
              <a:t> </a:t>
            </a:r>
            <a:r>
              <a:rPr lang="en-US" sz="2000" dirty="0" smtClean="0"/>
              <a:t>Simulation </a:t>
            </a:r>
            <a:r>
              <a:rPr lang="en-US" sz="2000" strike="sngStrike" dirty="0" smtClean="0"/>
              <a:t>Researchers</a:t>
            </a:r>
            <a:r>
              <a:rPr lang="en-US" sz="2000" dirty="0"/>
              <a:t> </a:t>
            </a:r>
            <a:r>
              <a:rPr lang="en-US" sz="2000" dirty="0" smtClean="0"/>
              <a:t>Algorithm Implementers.</a:t>
            </a:r>
          </a:p>
          <a:p>
            <a:r>
              <a:rPr lang="en-US" sz="2400" dirty="0" smtClean="0"/>
              <a:t> </a:t>
            </a:r>
            <a:r>
              <a:rPr lang="en-US" sz="1600" dirty="0" smtClean="0"/>
              <a:t>Roboticists </a:t>
            </a:r>
            <a:r>
              <a:rPr lang="en-US" sz="1600" dirty="0"/>
              <a:t>for Machine Learning</a:t>
            </a:r>
            <a:r>
              <a:rPr lang="en-US" sz="1600" dirty="0" smtClean="0"/>
              <a:t>.</a:t>
            </a:r>
          </a:p>
          <a:p>
            <a:endParaRPr lang="en-US" sz="1600" dirty="0"/>
          </a:p>
          <a:p>
            <a:endParaRPr lang="en-US" sz="1600" dirty="0" smtClean="0"/>
          </a:p>
          <a:p>
            <a:r>
              <a:rPr lang="en-US" sz="1600" dirty="0"/>
              <a:t> </a:t>
            </a:r>
            <a:r>
              <a:rPr lang="en-US" sz="2000" dirty="0" smtClean="0"/>
              <a:t>We try to get everything working well in Simulation before running on the real robot.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Usually require some parameter tweaks and tuning on the robot itself.</a:t>
            </a:r>
            <a:endParaRPr lang="en-US" sz="2000" dirty="0" smtClean="0"/>
          </a:p>
          <a:p>
            <a:pPr marL="0" indent="0">
              <a:buNone/>
            </a:pPr>
            <a:endParaRPr lang="en-US" sz="2100" dirty="0" smtClean="0"/>
          </a:p>
        </p:txBody>
      </p:sp>
    </p:spTree>
    <p:extLst>
      <p:ext uri="{BB962C8B-B14F-4D97-AF65-F5344CB8AC3E}">
        <p14:creationId xmlns:p14="http://schemas.microsoft.com/office/powerpoint/2010/main" val="109053569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Simulation Construction Set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42900" y="1371600"/>
            <a:ext cx="8458200" cy="4648200"/>
          </a:xfrm>
        </p:spPr>
        <p:txBody>
          <a:bodyPr/>
          <a:lstStyle/>
          <a:p>
            <a:r>
              <a:rPr lang="en-US" sz="2400" dirty="0" smtClean="0"/>
              <a:t> Rigid Body Dynamics: Featherstone Algorithm.</a:t>
            </a:r>
            <a:endParaRPr lang="en-US" sz="2400" dirty="0"/>
          </a:p>
          <a:p>
            <a:r>
              <a:rPr lang="en-US" sz="2400" dirty="0" smtClean="0"/>
              <a:t> Contact Detection: Point to Surface.</a:t>
            </a:r>
            <a:r>
              <a:rPr lang="en-US" sz="2400" dirty="0"/>
              <a:t> </a:t>
            </a:r>
          </a:p>
          <a:p>
            <a:r>
              <a:rPr lang="en-US" sz="2400" dirty="0" smtClean="0"/>
              <a:t> Contact Response: Spring/Dampers with non-linear stiffening z (up) spring.</a:t>
            </a:r>
          </a:p>
          <a:p>
            <a:r>
              <a:rPr lang="en-US" sz="2400" dirty="0"/>
              <a:t> </a:t>
            </a:r>
            <a:r>
              <a:rPr lang="en-US" sz="2400" dirty="0" smtClean="0"/>
              <a:t>Stick Slip Friction: Remember touchdown points and slip them when outside of friction cone.</a:t>
            </a:r>
          </a:p>
          <a:p>
            <a:r>
              <a:rPr lang="en-US" sz="2400" dirty="0" smtClean="0"/>
              <a:t> </a:t>
            </a:r>
            <a:r>
              <a:rPr lang="en-US" sz="2400" dirty="0" err="1" smtClean="0"/>
              <a:t>Runge-Kutta</a:t>
            </a:r>
            <a:r>
              <a:rPr lang="en-US" sz="2400" dirty="0" smtClean="0"/>
              <a:t> 4 or Simple Euler Integrator.</a:t>
            </a:r>
          </a:p>
          <a:p>
            <a:r>
              <a:rPr lang="en-US" sz="2400" dirty="0"/>
              <a:t> </a:t>
            </a:r>
            <a:r>
              <a:rPr lang="en-US" sz="2400" dirty="0" smtClean="0"/>
              <a:t>Typically 0.1 </a:t>
            </a:r>
            <a:r>
              <a:rPr lang="en-US" sz="2400" dirty="0" err="1" smtClean="0"/>
              <a:t>msec</a:t>
            </a:r>
            <a:r>
              <a:rPr lang="en-US" sz="2400" dirty="0" smtClean="0"/>
              <a:t> fixed step time.</a:t>
            </a:r>
            <a:endParaRPr lang="en-US" sz="2400" dirty="0"/>
          </a:p>
          <a:p>
            <a:r>
              <a:rPr lang="en-US" sz="2400" dirty="0" smtClean="0"/>
              <a:t> Import models:</a:t>
            </a:r>
          </a:p>
          <a:p>
            <a:pPr lvl="1"/>
            <a:r>
              <a:rPr lang="en-US" sz="2100" dirty="0" smtClean="0"/>
              <a:t> Programmatically</a:t>
            </a:r>
          </a:p>
          <a:p>
            <a:pPr lvl="1"/>
            <a:r>
              <a:rPr lang="en-US" sz="2100" dirty="0" smtClean="0"/>
              <a:t> URDF/SDF</a:t>
            </a:r>
          </a:p>
          <a:p>
            <a:pPr marL="0" indent="0">
              <a:buNone/>
            </a:pPr>
            <a:endParaRPr lang="en-US" sz="2400" dirty="0" smtClean="0"/>
          </a:p>
        </p:txBody>
      </p:sp>
      <p:sp>
        <p:nvSpPr>
          <p:cNvPr id="3" name="TextBox 2"/>
          <p:cNvSpPr txBox="1"/>
          <p:nvPr/>
        </p:nvSpPr>
        <p:spPr>
          <a:xfrm>
            <a:off x="2209800" y="743277"/>
            <a:ext cx="5562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20 to 200 Year </a:t>
            </a:r>
            <a:r>
              <a:rPr lang="en-US" sz="2800" dirty="0">
                <a:solidFill>
                  <a:srgbClr val="FF0000"/>
                </a:solidFill>
              </a:rPr>
              <a:t>O</a:t>
            </a:r>
            <a:r>
              <a:rPr lang="en-US" sz="2800" dirty="0" smtClean="0">
                <a:solidFill>
                  <a:srgbClr val="FF0000"/>
                </a:solidFill>
              </a:rPr>
              <a:t>ld Technology!</a:t>
            </a:r>
            <a:endParaRPr 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267742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1_projects copy">
  <a:themeElements>
    <a:clrScheme name="">
      <a:dk1>
        <a:srgbClr val="000000"/>
      </a:dk1>
      <a:lt1>
        <a:srgbClr val="FFFFFF"/>
      </a:lt1>
      <a:dk2>
        <a:srgbClr val="000000"/>
      </a:dk2>
      <a:lt2>
        <a:srgbClr val="000000"/>
      </a:lt2>
      <a:accent1>
        <a:srgbClr val="FFFFFF"/>
      </a:accent1>
      <a:accent2>
        <a:srgbClr val="333399"/>
      </a:accent2>
      <a:accent3>
        <a:srgbClr val="FFFFFF"/>
      </a:accent3>
      <a:accent4>
        <a:srgbClr val="000000"/>
      </a:accent4>
      <a:accent5>
        <a:srgbClr val="FFFFFF"/>
      </a:accent5>
      <a:accent6>
        <a:srgbClr val="2D2D8A"/>
      </a:accent6>
      <a:hlink>
        <a:srgbClr val="009999"/>
      </a:hlink>
      <a:folHlink>
        <a:srgbClr val="99CC00"/>
      </a:folHlink>
    </a:clrScheme>
    <a:fontScheme name="projects copy">
      <a:majorFont>
        <a:latin typeface="Nobel-Bold"/>
        <a:ea typeface=""/>
        <a:cs typeface=""/>
      </a:majorFont>
      <a:minorFont>
        <a:latin typeface="Nobel-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>
            <a:tab pos="1003300" algn="l"/>
          </a:tabLst>
          <a:defRPr kumimoji="0" lang="en-US" sz="3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Gill Sans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>
            <a:tab pos="1003300" algn="l"/>
          </a:tabLst>
          <a:defRPr kumimoji="0" lang="en-US" sz="3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Gill Sans" charset="0"/>
            <a:sym typeface="Gill Sans" charset="0"/>
          </a:defRPr>
        </a:defPPr>
      </a:lstStyle>
    </a:lnDef>
  </a:objectDefaults>
  <a:extraClrSchemeLst>
    <a:extraClrScheme>
      <a:clrScheme name="projects copy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IHMC_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 Them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2_projects copy">
  <a:themeElements>
    <a:clrScheme name="">
      <a:dk1>
        <a:srgbClr val="000000"/>
      </a:dk1>
      <a:lt1>
        <a:srgbClr val="FFFFFF"/>
      </a:lt1>
      <a:dk2>
        <a:srgbClr val="000000"/>
      </a:dk2>
      <a:lt2>
        <a:srgbClr val="000000"/>
      </a:lt2>
      <a:accent1>
        <a:srgbClr val="FFFFFF"/>
      </a:accent1>
      <a:accent2>
        <a:srgbClr val="333399"/>
      </a:accent2>
      <a:accent3>
        <a:srgbClr val="FFFFFF"/>
      </a:accent3>
      <a:accent4>
        <a:srgbClr val="000000"/>
      </a:accent4>
      <a:accent5>
        <a:srgbClr val="FFFFFF"/>
      </a:accent5>
      <a:accent6>
        <a:srgbClr val="2D2D8A"/>
      </a:accent6>
      <a:hlink>
        <a:srgbClr val="009999"/>
      </a:hlink>
      <a:folHlink>
        <a:srgbClr val="99CC00"/>
      </a:folHlink>
    </a:clrScheme>
    <a:fontScheme name="projects copy">
      <a:majorFont>
        <a:latin typeface="Nobel-Bold"/>
        <a:ea typeface=""/>
        <a:cs typeface=""/>
      </a:majorFont>
      <a:minorFont>
        <a:latin typeface="Nobel-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>
            <a:tab pos="1003300" algn="l"/>
          </a:tabLst>
          <a:defRPr kumimoji="0" lang="en-US" sz="3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Gill Sans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>
            <a:tab pos="1003300" algn="l"/>
          </a:tabLst>
          <a:defRPr kumimoji="0" lang="en-US" sz="3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Gill Sans" charset="0"/>
            <a:sym typeface="Gill Sans" charset="0"/>
          </a:defRPr>
        </a:defPPr>
      </a:lstStyle>
    </a:lnDef>
  </a:objectDefaults>
  <a:extraClrSchemeLst>
    <a:extraClrScheme>
      <a:clrScheme name="projects copy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3_projects copy">
  <a:themeElements>
    <a:clrScheme name="">
      <a:dk1>
        <a:srgbClr val="000000"/>
      </a:dk1>
      <a:lt1>
        <a:srgbClr val="FFFFFF"/>
      </a:lt1>
      <a:dk2>
        <a:srgbClr val="000000"/>
      </a:dk2>
      <a:lt2>
        <a:srgbClr val="000000"/>
      </a:lt2>
      <a:accent1>
        <a:srgbClr val="FFFFFF"/>
      </a:accent1>
      <a:accent2>
        <a:srgbClr val="333399"/>
      </a:accent2>
      <a:accent3>
        <a:srgbClr val="FFFFFF"/>
      </a:accent3>
      <a:accent4>
        <a:srgbClr val="000000"/>
      </a:accent4>
      <a:accent5>
        <a:srgbClr val="FFFFFF"/>
      </a:accent5>
      <a:accent6>
        <a:srgbClr val="2D2D8A"/>
      </a:accent6>
      <a:hlink>
        <a:srgbClr val="009999"/>
      </a:hlink>
      <a:folHlink>
        <a:srgbClr val="99CC00"/>
      </a:folHlink>
    </a:clrScheme>
    <a:fontScheme name="projects copy">
      <a:majorFont>
        <a:latin typeface="Nobel-Bold"/>
        <a:ea typeface=""/>
        <a:cs typeface=""/>
      </a:majorFont>
      <a:minorFont>
        <a:latin typeface="Nobel-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>
            <a:tab pos="1003300" algn="l"/>
          </a:tabLst>
          <a:defRPr kumimoji="0" lang="en-US" sz="3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Gill Sans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>
            <a:tab pos="1003300" algn="l"/>
          </a:tabLst>
          <a:defRPr kumimoji="0" lang="en-US" sz="3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Gill Sans" charset="0"/>
            <a:sym typeface="Gill Sans" charset="0"/>
          </a:defRPr>
        </a:defPPr>
      </a:lstStyle>
    </a:lnDef>
  </a:objectDefaults>
  <a:extraClrSchemeLst>
    <a:extraClrScheme>
      <a:clrScheme name="projects copy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4_projects copy">
  <a:themeElements>
    <a:clrScheme name="">
      <a:dk1>
        <a:srgbClr val="000000"/>
      </a:dk1>
      <a:lt1>
        <a:srgbClr val="FFFFFF"/>
      </a:lt1>
      <a:dk2>
        <a:srgbClr val="000000"/>
      </a:dk2>
      <a:lt2>
        <a:srgbClr val="000000"/>
      </a:lt2>
      <a:accent1>
        <a:srgbClr val="FFFFFF"/>
      </a:accent1>
      <a:accent2>
        <a:srgbClr val="333399"/>
      </a:accent2>
      <a:accent3>
        <a:srgbClr val="FFFFFF"/>
      </a:accent3>
      <a:accent4>
        <a:srgbClr val="000000"/>
      </a:accent4>
      <a:accent5>
        <a:srgbClr val="FFFFFF"/>
      </a:accent5>
      <a:accent6>
        <a:srgbClr val="2D2D8A"/>
      </a:accent6>
      <a:hlink>
        <a:srgbClr val="009999"/>
      </a:hlink>
      <a:folHlink>
        <a:srgbClr val="99CC00"/>
      </a:folHlink>
    </a:clrScheme>
    <a:fontScheme name="projects copy">
      <a:majorFont>
        <a:latin typeface="Nobel-Bold"/>
        <a:ea typeface=""/>
        <a:cs typeface=""/>
      </a:majorFont>
      <a:minorFont>
        <a:latin typeface="Nobel-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>
            <a:tab pos="1003300" algn="l"/>
          </a:tabLst>
          <a:defRPr kumimoji="0" lang="en-US" sz="3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Gill Sans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>
            <a:tab pos="1003300" algn="l"/>
          </a:tabLst>
          <a:defRPr kumimoji="0" lang="en-US" sz="3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Gill Sans" charset="0"/>
            <a:sym typeface="Gill Sans" charset="0"/>
          </a:defRPr>
        </a:defPPr>
      </a:lstStyle>
    </a:lnDef>
  </a:objectDefaults>
  <a:extraClrSchemeLst>
    <a:extraClrScheme>
      <a:clrScheme name="projects copy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5_projects copy">
  <a:themeElements>
    <a:clrScheme name="">
      <a:dk1>
        <a:srgbClr val="000000"/>
      </a:dk1>
      <a:lt1>
        <a:srgbClr val="FFFFFF"/>
      </a:lt1>
      <a:dk2>
        <a:srgbClr val="000000"/>
      </a:dk2>
      <a:lt2>
        <a:srgbClr val="000000"/>
      </a:lt2>
      <a:accent1>
        <a:srgbClr val="FFFFFF"/>
      </a:accent1>
      <a:accent2>
        <a:srgbClr val="333399"/>
      </a:accent2>
      <a:accent3>
        <a:srgbClr val="FFFFFF"/>
      </a:accent3>
      <a:accent4>
        <a:srgbClr val="000000"/>
      </a:accent4>
      <a:accent5>
        <a:srgbClr val="FFFFFF"/>
      </a:accent5>
      <a:accent6>
        <a:srgbClr val="2D2D8A"/>
      </a:accent6>
      <a:hlink>
        <a:srgbClr val="009999"/>
      </a:hlink>
      <a:folHlink>
        <a:srgbClr val="99CC00"/>
      </a:folHlink>
    </a:clrScheme>
    <a:fontScheme name="projects copy">
      <a:majorFont>
        <a:latin typeface="Nobel-Bold"/>
        <a:ea typeface=""/>
        <a:cs typeface=""/>
      </a:majorFont>
      <a:minorFont>
        <a:latin typeface="Nobel-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>
            <a:tab pos="1003300" algn="l"/>
          </a:tabLst>
          <a:defRPr kumimoji="0" lang="en-US" sz="3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Gill Sans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>
            <a:tab pos="1003300" algn="l"/>
          </a:tabLst>
          <a:defRPr kumimoji="0" lang="en-US" sz="3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Gill Sans" charset="0"/>
            <a:sym typeface="Gill Sans" charset="0"/>
          </a:defRPr>
        </a:defPPr>
      </a:lstStyle>
    </a:lnDef>
  </a:objectDefaults>
  <a:extraClrSchemeLst>
    <a:extraClrScheme>
      <a:clrScheme name="projects copy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ihmc.pot</Template>
  <TotalTime>5437</TotalTime>
  <Pages>0</Pages>
  <Words>685</Words>
  <Characters>0</Characters>
  <Application>Microsoft Office PowerPoint</Application>
  <PresentationFormat>On-screen Show (4:3)</PresentationFormat>
  <Lines>0</Lines>
  <Paragraphs>119</Paragraphs>
  <Slides>18</Slides>
  <Notes>2</Notes>
  <HiddenSlides>0</HiddenSlides>
  <MMClips>3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18</vt:i4>
      </vt:variant>
    </vt:vector>
  </HeadingPairs>
  <TitlesOfParts>
    <vt:vector size="31" baseType="lpstr">
      <vt:lpstr>ＭＳ Ｐゴシック</vt:lpstr>
      <vt:lpstr>Arial</vt:lpstr>
      <vt:lpstr>Gill Sans</vt:lpstr>
      <vt:lpstr>Lucida Sans</vt:lpstr>
      <vt:lpstr>Nobel-Bold</vt:lpstr>
      <vt:lpstr>Nobel-Regular</vt:lpstr>
      <vt:lpstr>Vijaya</vt:lpstr>
      <vt:lpstr>1_projects copy</vt:lpstr>
      <vt:lpstr>1_IHMC_Theme</vt:lpstr>
      <vt:lpstr>2_projects copy</vt:lpstr>
      <vt:lpstr>3_projects copy</vt:lpstr>
      <vt:lpstr>4_projects copy</vt:lpstr>
      <vt:lpstr>5_projects copy</vt:lpstr>
      <vt:lpstr>PowerPoint Presentation</vt:lpstr>
      <vt:lpstr>Pensacola, FL</vt:lpstr>
      <vt:lpstr>Typical Robot Run</vt:lpstr>
      <vt:lpstr>Typical Robot Run</vt:lpstr>
      <vt:lpstr>Typical Simulation Run</vt:lpstr>
      <vt:lpstr>Typical Simulation</vt:lpstr>
      <vt:lpstr>Typical Simulation</vt:lpstr>
      <vt:lpstr>IHMC Simulation Uses</vt:lpstr>
      <vt:lpstr>Simulation Construction Set</vt:lpstr>
      <vt:lpstr>Simulation Construction Set</vt:lpstr>
      <vt:lpstr>Simulation Construction Set</vt:lpstr>
      <vt:lpstr>Features Currently Adding</vt:lpstr>
      <vt:lpstr>Grand Challenge: Not Cheat in Simulation</vt:lpstr>
      <vt:lpstr>Grand Challenge: Integration</vt:lpstr>
      <vt:lpstr>Grand Challenge: Easily integrate simulation and real robot</vt:lpstr>
      <vt:lpstr>Grand Challenge: Simulation Validation</vt:lpstr>
      <vt:lpstr>Other Thoughts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mjohnson</dc:creator>
  <cp:lastModifiedBy>Jerry Pratt</cp:lastModifiedBy>
  <cp:revision>305</cp:revision>
  <dcterms:modified xsi:type="dcterms:W3CDTF">2016-12-13T19:12:57Z</dcterms:modified>
</cp:coreProperties>
</file>